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2" r:id="rId1"/>
  </p:sldMasterIdLst>
  <p:sldIdLst>
    <p:sldId id="256" r:id="rId2"/>
    <p:sldId id="265" r:id="rId3"/>
    <p:sldId id="267" r:id="rId4"/>
    <p:sldId id="313" r:id="rId5"/>
    <p:sldId id="314" r:id="rId6"/>
    <p:sldId id="275" r:id="rId7"/>
    <p:sldId id="315" r:id="rId8"/>
    <p:sldId id="260" r:id="rId9"/>
    <p:sldId id="316" r:id="rId10"/>
    <p:sldId id="317" r:id="rId11"/>
    <p:sldId id="270" r:id="rId12"/>
    <p:sldId id="31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AECF51-C21A-40E3-9778-BB5B94AE22A9}" v="19" dt="2025-01-01T10:56:57.0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varScale="1">
        <p:scale>
          <a:sx n="48" d="100"/>
          <a:sy n="48" d="100"/>
        </p:scale>
        <p:origin x="77" y="8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Richardson" userId="fe43c9ef-8df5-408e-8c9e-181d13e658f9" providerId="ADAL" clId="{06AECF51-C21A-40E3-9778-BB5B94AE22A9}"/>
    <pc:docChg chg="undo custSel addSld delSld modSld">
      <pc:chgData name="Ben Richardson" userId="fe43c9ef-8df5-408e-8c9e-181d13e658f9" providerId="ADAL" clId="{06AECF51-C21A-40E3-9778-BB5B94AE22A9}" dt="2025-01-01T10:56:59.343" v="143" actId="47"/>
      <pc:docMkLst>
        <pc:docMk/>
      </pc:docMkLst>
      <pc:sldChg chg="del">
        <pc:chgData name="Ben Richardson" userId="fe43c9ef-8df5-408e-8c9e-181d13e658f9" providerId="ADAL" clId="{06AECF51-C21A-40E3-9778-BB5B94AE22A9}" dt="2025-01-01T10:56:16.497" v="134" actId="47"/>
        <pc:sldMkLst>
          <pc:docMk/>
          <pc:sldMk cId="3800546680" sldId="257"/>
        </pc:sldMkLst>
      </pc:sldChg>
      <pc:sldChg chg="del">
        <pc:chgData name="Ben Richardson" userId="fe43c9ef-8df5-408e-8c9e-181d13e658f9" providerId="ADAL" clId="{06AECF51-C21A-40E3-9778-BB5B94AE22A9}" dt="2025-01-01T10:56:08.214" v="132" actId="47"/>
        <pc:sldMkLst>
          <pc:docMk/>
          <pc:sldMk cId="1839980352" sldId="261"/>
        </pc:sldMkLst>
      </pc:sldChg>
      <pc:sldChg chg="del">
        <pc:chgData name="Ben Richardson" userId="fe43c9ef-8df5-408e-8c9e-181d13e658f9" providerId="ADAL" clId="{06AECF51-C21A-40E3-9778-BB5B94AE22A9}" dt="2025-01-01T10:56:59.343" v="143" actId="47"/>
        <pc:sldMkLst>
          <pc:docMk/>
          <pc:sldMk cId="2002406613" sldId="262"/>
        </pc:sldMkLst>
      </pc:sldChg>
      <pc:sldChg chg="del">
        <pc:chgData name="Ben Richardson" userId="fe43c9ef-8df5-408e-8c9e-181d13e658f9" providerId="ADAL" clId="{06AECF51-C21A-40E3-9778-BB5B94AE22A9}" dt="2025-01-01T10:56:28.551" v="137" actId="47"/>
        <pc:sldMkLst>
          <pc:docMk/>
          <pc:sldMk cId="826363221" sldId="263"/>
        </pc:sldMkLst>
      </pc:sldChg>
      <pc:sldChg chg="del">
        <pc:chgData name="Ben Richardson" userId="fe43c9ef-8df5-408e-8c9e-181d13e658f9" providerId="ADAL" clId="{06AECF51-C21A-40E3-9778-BB5B94AE22A9}" dt="2025-01-01T10:56:38.935" v="139" actId="47"/>
        <pc:sldMkLst>
          <pc:docMk/>
          <pc:sldMk cId="1552803833" sldId="264"/>
        </pc:sldMkLst>
      </pc:sldChg>
      <pc:sldChg chg="addSp delSp modSp mod">
        <pc:chgData name="Ben Richardson" userId="fe43c9ef-8df5-408e-8c9e-181d13e658f9" providerId="ADAL" clId="{06AECF51-C21A-40E3-9778-BB5B94AE22A9}" dt="2025-01-01T10:48:58.128" v="33" actId="1076"/>
        <pc:sldMkLst>
          <pc:docMk/>
          <pc:sldMk cId="3560862871" sldId="265"/>
        </pc:sldMkLst>
        <pc:spChg chg="add mod">
          <ac:chgData name="Ben Richardson" userId="fe43c9ef-8df5-408e-8c9e-181d13e658f9" providerId="ADAL" clId="{06AECF51-C21A-40E3-9778-BB5B94AE22A9}" dt="2025-01-01T10:47:38.415" v="25" actId="20577"/>
          <ac:spMkLst>
            <pc:docMk/>
            <pc:sldMk cId="3560862871" sldId="265"/>
            <ac:spMk id="2" creationId="{E4D05C93-EF3C-6059-EDC1-298980C60558}"/>
          </ac:spMkLst>
        </pc:spChg>
        <pc:spChg chg="add mod">
          <ac:chgData name="Ben Richardson" userId="fe43c9ef-8df5-408e-8c9e-181d13e658f9" providerId="ADAL" clId="{06AECF51-C21A-40E3-9778-BB5B94AE22A9}" dt="2025-01-01T10:48:58.128" v="33" actId="1076"/>
          <ac:spMkLst>
            <pc:docMk/>
            <pc:sldMk cId="3560862871" sldId="265"/>
            <ac:spMk id="3" creationId="{F9A7AD1D-93F6-9EC5-B8A8-754B53C63F8A}"/>
          </ac:spMkLst>
        </pc:spChg>
        <pc:picChg chg="del">
          <ac:chgData name="Ben Richardson" userId="fe43c9ef-8df5-408e-8c9e-181d13e658f9" providerId="ADAL" clId="{06AECF51-C21A-40E3-9778-BB5B94AE22A9}" dt="2025-01-01T10:47:09.857" v="0" actId="478"/>
          <ac:picMkLst>
            <pc:docMk/>
            <pc:sldMk cId="3560862871" sldId="265"/>
            <ac:picMk id="8" creationId="{1EA1062F-65AE-58DC-B234-A790E8067C3F}"/>
          </ac:picMkLst>
        </pc:picChg>
      </pc:sldChg>
      <pc:sldChg chg="modSp">
        <pc:chgData name="Ben Richardson" userId="fe43c9ef-8df5-408e-8c9e-181d13e658f9" providerId="ADAL" clId="{06AECF51-C21A-40E3-9778-BB5B94AE22A9}" dt="2025-01-01T10:50:06.484" v="41" actId="14100"/>
        <pc:sldMkLst>
          <pc:docMk/>
          <pc:sldMk cId="3845592399" sldId="267"/>
        </pc:sldMkLst>
        <pc:picChg chg="mod">
          <ac:chgData name="Ben Richardson" userId="fe43c9ef-8df5-408e-8c9e-181d13e658f9" providerId="ADAL" clId="{06AECF51-C21A-40E3-9778-BB5B94AE22A9}" dt="2025-01-01T10:50:06.484" v="41" actId="14100"/>
          <ac:picMkLst>
            <pc:docMk/>
            <pc:sldMk cId="3845592399" sldId="267"/>
            <ac:picMk id="2" creationId="{B3F83FE6-0EDA-C0D4-AE2F-71E428483E0F}"/>
          </ac:picMkLst>
        </pc:picChg>
      </pc:sldChg>
      <pc:sldChg chg="del">
        <pc:chgData name="Ben Richardson" userId="fe43c9ef-8df5-408e-8c9e-181d13e658f9" providerId="ADAL" clId="{06AECF51-C21A-40E3-9778-BB5B94AE22A9}" dt="2025-01-01T10:56:18.460" v="135" actId="47"/>
        <pc:sldMkLst>
          <pc:docMk/>
          <pc:sldMk cId="1095651035" sldId="268"/>
        </pc:sldMkLst>
      </pc:sldChg>
      <pc:sldChg chg="del">
        <pc:chgData name="Ben Richardson" userId="fe43c9ef-8df5-408e-8c9e-181d13e658f9" providerId="ADAL" clId="{06AECF51-C21A-40E3-9778-BB5B94AE22A9}" dt="2025-01-01T10:56:11.102" v="133" actId="47"/>
        <pc:sldMkLst>
          <pc:docMk/>
          <pc:sldMk cId="1713398736" sldId="269"/>
        </pc:sldMkLst>
      </pc:sldChg>
      <pc:sldChg chg="add">
        <pc:chgData name="Ben Richardson" userId="fe43c9ef-8df5-408e-8c9e-181d13e658f9" providerId="ADAL" clId="{06AECF51-C21A-40E3-9778-BB5B94AE22A9}" dt="2025-01-01T10:56:44.088" v="140"/>
        <pc:sldMkLst>
          <pc:docMk/>
          <pc:sldMk cId="1117130549" sldId="270"/>
        </pc:sldMkLst>
      </pc:sldChg>
      <pc:sldChg chg="del">
        <pc:chgData name="Ben Richardson" userId="fe43c9ef-8df5-408e-8c9e-181d13e658f9" providerId="ADAL" clId="{06AECF51-C21A-40E3-9778-BB5B94AE22A9}" dt="2025-01-01T10:55:44.567" v="130" actId="47"/>
        <pc:sldMkLst>
          <pc:docMk/>
          <pc:sldMk cId="897908015" sldId="299"/>
        </pc:sldMkLst>
      </pc:sldChg>
      <pc:sldChg chg="del">
        <pc:chgData name="Ben Richardson" userId="fe43c9ef-8df5-408e-8c9e-181d13e658f9" providerId="ADAL" clId="{06AECF51-C21A-40E3-9778-BB5B94AE22A9}" dt="2025-01-01T10:56:49.118" v="141" actId="47"/>
        <pc:sldMkLst>
          <pc:docMk/>
          <pc:sldMk cId="2788949661" sldId="312"/>
        </pc:sldMkLst>
      </pc:sldChg>
      <pc:sldChg chg="add">
        <pc:chgData name="Ben Richardson" userId="fe43c9ef-8df5-408e-8c9e-181d13e658f9" providerId="ADAL" clId="{06AECF51-C21A-40E3-9778-BB5B94AE22A9}" dt="2025-01-01T10:50:16.848" v="42"/>
        <pc:sldMkLst>
          <pc:docMk/>
          <pc:sldMk cId="2914264867" sldId="313"/>
        </pc:sldMkLst>
      </pc:sldChg>
      <pc:sldChg chg="addSp delSp modSp add mod setBg">
        <pc:chgData name="Ben Richardson" userId="fe43c9ef-8df5-408e-8c9e-181d13e658f9" providerId="ADAL" clId="{06AECF51-C21A-40E3-9778-BB5B94AE22A9}" dt="2025-01-01T10:54:58.232" v="129" actId="20577"/>
        <pc:sldMkLst>
          <pc:docMk/>
          <pc:sldMk cId="2562830895" sldId="314"/>
        </pc:sldMkLst>
        <pc:spChg chg="del mod">
          <ac:chgData name="Ben Richardson" userId="fe43c9ef-8df5-408e-8c9e-181d13e658f9" providerId="ADAL" clId="{06AECF51-C21A-40E3-9778-BB5B94AE22A9}" dt="2025-01-01T10:54:18.026" v="78" actId="478"/>
          <ac:spMkLst>
            <pc:docMk/>
            <pc:sldMk cId="2562830895" sldId="314"/>
            <ac:spMk id="2" creationId="{00000000-0000-0000-0000-000000000000}"/>
          </ac:spMkLst>
        </pc:spChg>
        <pc:spChg chg="mod">
          <ac:chgData name="Ben Richardson" userId="fe43c9ef-8df5-408e-8c9e-181d13e658f9" providerId="ADAL" clId="{06AECF51-C21A-40E3-9778-BB5B94AE22A9}" dt="2025-01-01T10:54:58.232" v="129" actId="20577"/>
          <ac:spMkLst>
            <pc:docMk/>
            <pc:sldMk cId="2562830895" sldId="314"/>
            <ac:spMk id="3" creationId="{00000000-0000-0000-0000-000000000000}"/>
          </ac:spMkLst>
        </pc:spChg>
        <pc:spChg chg="add del">
          <ac:chgData name="Ben Richardson" userId="fe43c9ef-8df5-408e-8c9e-181d13e658f9" providerId="ADAL" clId="{06AECF51-C21A-40E3-9778-BB5B94AE22A9}" dt="2025-01-01T10:53:29.071" v="63" actId="26606"/>
          <ac:spMkLst>
            <pc:docMk/>
            <pc:sldMk cId="2562830895" sldId="314"/>
            <ac:spMk id="10" creationId="{1660E788-AFA9-4A1B-9991-6AA74632A15B}"/>
          </ac:spMkLst>
        </pc:spChg>
        <pc:spChg chg="add">
          <ac:chgData name="Ben Richardson" userId="fe43c9ef-8df5-408e-8c9e-181d13e658f9" providerId="ADAL" clId="{06AECF51-C21A-40E3-9778-BB5B94AE22A9}" dt="2025-01-01T10:53:52.782" v="72" actId="26606"/>
          <ac:spMkLst>
            <pc:docMk/>
            <pc:sldMk cId="2562830895" sldId="314"/>
            <ac:spMk id="11" creationId="{867D4867-5BA7-4462-B2F6-A23F4A622AA7}"/>
          </ac:spMkLst>
        </pc:spChg>
        <pc:spChg chg="add del">
          <ac:chgData name="Ben Richardson" userId="fe43c9ef-8df5-408e-8c9e-181d13e658f9" providerId="ADAL" clId="{06AECF51-C21A-40E3-9778-BB5B94AE22A9}" dt="2025-01-01T10:53:29.071" v="63" actId="26606"/>
          <ac:spMkLst>
            <pc:docMk/>
            <pc:sldMk cId="2562830895" sldId="314"/>
            <ac:spMk id="12" creationId="{867D4867-5BA7-4462-B2F6-A23F4A622AA7}"/>
          </ac:spMkLst>
        </pc:spChg>
        <pc:spChg chg="add">
          <ac:chgData name="Ben Richardson" userId="fe43c9ef-8df5-408e-8c9e-181d13e658f9" providerId="ADAL" clId="{06AECF51-C21A-40E3-9778-BB5B94AE22A9}" dt="2025-01-01T10:53:52.782" v="72" actId="26606"/>
          <ac:spMkLst>
            <pc:docMk/>
            <pc:sldMk cId="2562830895" sldId="314"/>
            <ac:spMk id="13" creationId="{1660E788-AFA9-4A1B-9991-6AA74632A15B}"/>
          </ac:spMkLst>
        </pc:spChg>
        <pc:spChg chg="add del">
          <ac:chgData name="Ben Richardson" userId="fe43c9ef-8df5-408e-8c9e-181d13e658f9" providerId="ADAL" clId="{06AECF51-C21A-40E3-9778-BB5B94AE22A9}" dt="2025-01-01T10:53:42.527" v="69" actId="26606"/>
          <ac:spMkLst>
            <pc:docMk/>
            <pc:sldMk cId="2562830895" sldId="314"/>
            <ac:spMk id="14" creationId="{56533F40-045E-4E3D-9243-864CD4E58669}"/>
          </ac:spMkLst>
        </pc:spChg>
        <pc:spChg chg="add del">
          <ac:chgData name="Ben Richardson" userId="fe43c9ef-8df5-408e-8c9e-181d13e658f9" providerId="ADAL" clId="{06AECF51-C21A-40E3-9778-BB5B94AE22A9}" dt="2025-01-01T10:53:42.527" v="69" actId="26606"/>
          <ac:spMkLst>
            <pc:docMk/>
            <pc:sldMk cId="2562830895" sldId="314"/>
            <ac:spMk id="15" creationId="{30402EC6-D845-41B3-BEBE-CB34D9BFEA60}"/>
          </ac:spMkLst>
        </pc:spChg>
        <pc:spChg chg="add del mod">
          <ac:chgData name="Ben Richardson" userId="fe43c9ef-8df5-408e-8c9e-181d13e658f9" providerId="ADAL" clId="{06AECF51-C21A-40E3-9778-BB5B94AE22A9}" dt="2025-01-01T10:54:21.035" v="80" actId="478"/>
          <ac:spMkLst>
            <pc:docMk/>
            <pc:sldMk cId="2562830895" sldId="314"/>
            <ac:spMk id="16" creationId="{631715BC-2416-E9E2-EE8F-AFDD2F2C4973}"/>
          </ac:spMkLst>
        </pc:spChg>
        <pc:spChg chg="add mod">
          <ac:chgData name="Ben Richardson" userId="fe43c9ef-8df5-408e-8c9e-181d13e658f9" providerId="ADAL" clId="{06AECF51-C21A-40E3-9778-BB5B94AE22A9}" dt="2025-01-01T10:54:35.305" v="92" actId="1076"/>
          <ac:spMkLst>
            <pc:docMk/>
            <pc:sldMk cId="2562830895" sldId="314"/>
            <ac:spMk id="17" creationId="{78EAEE4A-4422-A05F-B995-AE69E5BED6E4}"/>
          </ac:spMkLst>
        </pc:spChg>
        <pc:picChg chg="add del mod">
          <ac:chgData name="Ben Richardson" userId="fe43c9ef-8df5-408e-8c9e-181d13e658f9" providerId="ADAL" clId="{06AECF51-C21A-40E3-9778-BB5B94AE22A9}" dt="2025-01-01T10:53:44.291" v="70" actId="22"/>
          <ac:picMkLst>
            <pc:docMk/>
            <pc:sldMk cId="2562830895" sldId="314"/>
            <ac:picMk id="5" creationId="{BD3AD02B-FE9F-D4C7-9F1B-A0985D23BA9D}"/>
          </ac:picMkLst>
        </pc:picChg>
        <pc:picChg chg="del">
          <ac:chgData name="Ben Richardson" userId="fe43c9ef-8df5-408e-8c9e-181d13e658f9" providerId="ADAL" clId="{06AECF51-C21A-40E3-9778-BB5B94AE22A9}" dt="2025-01-01T10:53:11.104" v="60" actId="478"/>
          <ac:picMkLst>
            <pc:docMk/>
            <pc:sldMk cId="2562830895" sldId="314"/>
            <ac:picMk id="6" creationId="{A1B1D250-96AF-61C8-1AAE-20EA7423F84E}"/>
          </ac:picMkLst>
        </pc:picChg>
        <pc:picChg chg="add mod">
          <ac:chgData name="Ben Richardson" userId="fe43c9ef-8df5-408e-8c9e-181d13e658f9" providerId="ADAL" clId="{06AECF51-C21A-40E3-9778-BB5B94AE22A9}" dt="2025-01-01T10:54:09.883" v="77" actId="1076"/>
          <ac:picMkLst>
            <pc:docMk/>
            <pc:sldMk cId="2562830895" sldId="314"/>
            <ac:picMk id="8" creationId="{9A6592CD-7F36-A40B-61D0-1BDC35394684}"/>
          </ac:picMkLst>
        </pc:picChg>
      </pc:sldChg>
      <pc:sldChg chg="add">
        <pc:chgData name="Ben Richardson" userId="fe43c9ef-8df5-408e-8c9e-181d13e658f9" providerId="ADAL" clId="{06AECF51-C21A-40E3-9778-BB5B94AE22A9}" dt="2025-01-01T10:56:04.644" v="131"/>
        <pc:sldMkLst>
          <pc:docMk/>
          <pc:sldMk cId="1235779713" sldId="315"/>
        </pc:sldMkLst>
      </pc:sldChg>
      <pc:sldChg chg="add">
        <pc:chgData name="Ben Richardson" userId="fe43c9ef-8df5-408e-8c9e-181d13e658f9" providerId="ADAL" clId="{06AECF51-C21A-40E3-9778-BB5B94AE22A9}" dt="2025-01-01T10:56:25.582" v="136"/>
        <pc:sldMkLst>
          <pc:docMk/>
          <pc:sldMk cId="3349763280" sldId="316"/>
        </pc:sldMkLst>
      </pc:sldChg>
      <pc:sldChg chg="add">
        <pc:chgData name="Ben Richardson" userId="fe43c9ef-8df5-408e-8c9e-181d13e658f9" providerId="ADAL" clId="{06AECF51-C21A-40E3-9778-BB5B94AE22A9}" dt="2025-01-01T10:56:35.850" v="138"/>
        <pc:sldMkLst>
          <pc:docMk/>
          <pc:sldMk cId="3019148750" sldId="317"/>
        </pc:sldMkLst>
      </pc:sldChg>
      <pc:sldChg chg="add">
        <pc:chgData name="Ben Richardson" userId="fe43c9ef-8df5-408e-8c9e-181d13e658f9" providerId="ADAL" clId="{06AECF51-C21A-40E3-9778-BB5B94AE22A9}" dt="2025-01-01T10:56:57.002" v="142"/>
        <pc:sldMkLst>
          <pc:docMk/>
          <pc:sldMk cId="386232430" sldId="31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BAB9E4-13E5-407C-9076-0C2972F1AE23}" type="doc">
      <dgm:prSet loTypeId="urn:microsoft.com/office/officeart/2005/8/layout/vList2" loCatId="Inbox" qsTypeId="urn:microsoft.com/office/officeart/2005/8/quickstyle/simple4" qsCatId="simple" csTypeId="urn:microsoft.com/office/officeart/2005/8/colors/colorful3" csCatId="colorful" phldr="1"/>
      <dgm:spPr/>
      <dgm:t>
        <a:bodyPr/>
        <a:lstStyle/>
        <a:p>
          <a:endParaRPr lang="en-US"/>
        </a:p>
      </dgm:t>
    </dgm:pt>
    <dgm:pt modelId="{DD90CEC4-DAE9-4FF2-9CAA-D3B226455566}">
      <dgm:prSet/>
      <dgm:spPr/>
      <dgm:t>
        <a:bodyPr/>
        <a:lstStyle/>
        <a:p>
          <a:r>
            <a:rPr lang="en-US" dirty="0" err="1"/>
            <a:t>Maths</a:t>
          </a:r>
          <a:endParaRPr lang="en-US" dirty="0"/>
        </a:p>
      </dgm:t>
    </dgm:pt>
    <dgm:pt modelId="{F1EC9496-B9CD-4347-81FF-61688067C9E4}" type="parTrans" cxnId="{19729665-2F09-46A7-80DA-A1E686A2F495}">
      <dgm:prSet/>
      <dgm:spPr/>
      <dgm:t>
        <a:bodyPr/>
        <a:lstStyle/>
        <a:p>
          <a:endParaRPr lang="en-US"/>
        </a:p>
      </dgm:t>
    </dgm:pt>
    <dgm:pt modelId="{9E1D0DA3-51E6-4771-ACA3-971CD3DA5A8F}" type="sibTrans" cxnId="{19729665-2F09-46A7-80DA-A1E686A2F495}">
      <dgm:prSet/>
      <dgm:spPr/>
      <dgm:t>
        <a:bodyPr/>
        <a:lstStyle/>
        <a:p>
          <a:endParaRPr lang="en-US"/>
        </a:p>
      </dgm:t>
    </dgm:pt>
    <dgm:pt modelId="{1C047853-4398-40BB-B9B5-407A6C0185F9}">
      <dgm:prSet/>
      <dgm:spPr/>
      <dgm:t>
        <a:bodyPr/>
        <a:lstStyle/>
        <a:p>
          <a:r>
            <a:rPr lang="en-US" dirty="0"/>
            <a:t>English</a:t>
          </a:r>
        </a:p>
      </dgm:t>
    </dgm:pt>
    <dgm:pt modelId="{782659B0-8FDC-4555-82D6-CBFD60558A7A}" type="parTrans" cxnId="{C132676A-E761-4F23-847A-1462052DDC08}">
      <dgm:prSet/>
      <dgm:spPr/>
      <dgm:t>
        <a:bodyPr/>
        <a:lstStyle/>
        <a:p>
          <a:endParaRPr lang="en-US"/>
        </a:p>
      </dgm:t>
    </dgm:pt>
    <dgm:pt modelId="{716CC585-45FC-4902-AFD9-DE07ABD2CD3D}" type="sibTrans" cxnId="{C132676A-E761-4F23-847A-1462052DDC08}">
      <dgm:prSet/>
      <dgm:spPr/>
      <dgm:t>
        <a:bodyPr/>
        <a:lstStyle/>
        <a:p>
          <a:endParaRPr lang="en-US"/>
        </a:p>
      </dgm:t>
    </dgm:pt>
    <dgm:pt modelId="{1D623F55-9A8E-45D6-BD17-86D30A500B2D}">
      <dgm:prSet/>
      <dgm:spPr/>
      <dgm:t>
        <a:bodyPr/>
        <a:lstStyle/>
        <a:p>
          <a:r>
            <a:rPr lang="en-US" dirty="0"/>
            <a:t>Reading </a:t>
          </a:r>
        </a:p>
      </dgm:t>
    </dgm:pt>
    <dgm:pt modelId="{95DE3526-D7BF-4686-8F7B-15DDFCD72D20}" type="parTrans" cxnId="{AA945394-2F75-42C3-A853-39C4184E04B6}">
      <dgm:prSet/>
      <dgm:spPr/>
      <dgm:t>
        <a:bodyPr/>
        <a:lstStyle/>
        <a:p>
          <a:endParaRPr lang="en-US"/>
        </a:p>
      </dgm:t>
    </dgm:pt>
    <dgm:pt modelId="{8324A497-0365-4179-8937-C2C783CADF1D}" type="sibTrans" cxnId="{AA945394-2F75-42C3-A853-39C4184E04B6}">
      <dgm:prSet/>
      <dgm:spPr/>
      <dgm:t>
        <a:bodyPr/>
        <a:lstStyle/>
        <a:p>
          <a:endParaRPr lang="en-US"/>
        </a:p>
      </dgm:t>
    </dgm:pt>
    <dgm:pt modelId="{5640A2FF-085C-459F-A8F1-AD93E8F5641E}">
      <dgm:prSet/>
      <dgm:spPr/>
      <dgm:t>
        <a:bodyPr/>
        <a:lstStyle/>
        <a:p>
          <a:r>
            <a:rPr lang="en-US" dirty="0"/>
            <a:t>Spelling</a:t>
          </a:r>
        </a:p>
      </dgm:t>
    </dgm:pt>
    <dgm:pt modelId="{87FF0F43-13B1-42C6-87B5-765482E1B5D2}" type="parTrans" cxnId="{4B1093B4-8D86-4C10-8CB0-2FD12AA621CE}">
      <dgm:prSet/>
      <dgm:spPr/>
      <dgm:t>
        <a:bodyPr/>
        <a:lstStyle/>
        <a:p>
          <a:endParaRPr lang="en-US"/>
        </a:p>
      </dgm:t>
    </dgm:pt>
    <dgm:pt modelId="{79C1F3E9-C6DF-4A1A-B6F2-89C122BF5E92}" type="sibTrans" cxnId="{4B1093B4-8D86-4C10-8CB0-2FD12AA621CE}">
      <dgm:prSet/>
      <dgm:spPr/>
      <dgm:t>
        <a:bodyPr/>
        <a:lstStyle/>
        <a:p>
          <a:endParaRPr lang="en-US"/>
        </a:p>
      </dgm:t>
    </dgm:pt>
    <dgm:pt modelId="{22C05908-8789-43E7-AE51-2394765B6EB4}" type="pres">
      <dgm:prSet presAssocID="{6ABAB9E4-13E5-407C-9076-0C2972F1AE23}" presName="linear" presStyleCnt="0">
        <dgm:presLayoutVars>
          <dgm:animLvl val="lvl"/>
          <dgm:resizeHandles val="exact"/>
        </dgm:presLayoutVars>
      </dgm:prSet>
      <dgm:spPr/>
    </dgm:pt>
    <dgm:pt modelId="{857A5F7F-2F49-4FA8-8D54-A93188BA8289}" type="pres">
      <dgm:prSet presAssocID="{DD90CEC4-DAE9-4FF2-9CAA-D3B226455566}" presName="parentText" presStyleLbl="node1" presStyleIdx="0" presStyleCnt="4">
        <dgm:presLayoutVars>
          <dgm:chMax val="0"/>
          <dgm:bulletEnabled val="1"/>
        </dgm:presLayoutVars>
      </dgm:prSet>
      <dgm:spPr/>
    </dgm:pt>
    <dgm:pt modelId="{B6928AFD-D202-4FDE-A0B6-AFD019AC0166}" type="pres">
      <dgm:prSet presAssocID="{9E1D0DA3-51E6-4771-ACA3-971CD3DA5A8F}" presName="spacer" presStyleCnt="0"/>
      <dgm:spPr/>
    </dgm:pt>
    <dgm:pt modelId="{792BAC8E-F83E-49A0-808E-471B785E828C}" type="pres">
      <dgm:prSet presAssocID="{1C047853-4398-40BB-B9B5-407A6C0185F9}" presName="parentText" presStyleLbl="node1" presStyleIdx="1" presStyleCnt="4">
        <dgm:presLayoutVars>
          <dgm:chMax val="0"/>
          <dgm:bulletEnabled val="1"/>
        </dgm:presLayoutVars>
      </dgm:prSet>
      <dgm:spPr/>
    </dgm:pt>
    <dgm:pt modelId="{7F633A19-EF8C-4B27-B48E-7D2FF0942354}" type="pres">
      <dgm:prSet presAssocID="{716CC585-45FC-4902-AFD9-DE07ABD2CD3D}" presName="spacer" presStyleCnt="0"/>
      <dgm:spPr/>
    </dgm:pt>
    <dgm:pt modelId="{93207916-598A-4CF3-9A90-2BAA279A4659}" type="pres">
      <dgm:prSet presAssocID="{1D623F55-9A8E-45D6-BD17-86D30A500B2D}" presName="parentText" presStyleLbl="node1" presStyleIdx="2" presStyleCnt="4" custLinFactNeighborX="-12813">
        <dgm:presLayoutVars>
          <dgm:chMax val="0"/>
          <dgm:bulletEnabled val="1"/>
        </dgm:presLayoutVars>
      </dgm:prSet>
      <dgm:spPr/>
    </dgm:pt>
    <dgm:pt modelId="{A2F64471-5210-478F-A176-F1583CD42FE3}" type="pres">
      <dgm:prSet presAssocID="{8324A497-0365-4179-8937-C2C783CADF1D}" presName="spacer" presStyleCnt="0"/>
      <dgm:spPr/>
    </dgm:pt>
    <dgm:pt modelId="{E660A118-DED5-45E7-9554-2E06940DBD00}" type="pres">
      <dgm:prSet presAssocID="{5640A2FF-085C-459F-A8F1-AD93E8F5641E}" presName="parentText" presStyleLbl="node1" presStyleIdx="3" presStyleCnt="4">
        <dgm:presLayoutVars>
          <dgm:chMax val="0"/>
          <dgm:bulletEnabled val="1"/>
        </dgm:presLayoutVars>
      </dgm:prSet>
      <dgm:spPr/>
    </dgm:pt>
  </dgm:ptLst>
  <dgm:cxnLst>
    <dgm:cxn modelId="{19D87911-9067-4C04-AEDE-6F46B4E0BB11}" type="presOf" srcId="{5640A2FF-085C-459F-A8F1-AD93E8F5641E}" destId="{E660A118-DED5-45E7-9554-2E06940DBD00}" srcOrd="0" destOrd="0" presId="urn:microsoft.com/office/officeart/2005/8/layout/vList2"/>
    <dgm:cxn modelId="{6AA57C5E-0A64-4FE3-AB1F-CAB9EEB6E87C}" type="presOf" srcId="{1D623F55-9A8E-45D6-BD17-86D30A500B2D}" destId="{93207916-598A-4CF3-9A90-2BAA279A4659}" srcOrd="0" destOrd="0" presId="urn:microsoft.com/office/officeart/2005/8/layout/vList2"/>
    <dgm:cxn modelId="{D3A9B464-6AAD-44BE-8ED1-FF4335F8073B}" type="presOf" srcId="{6ABAB9E4-13E5-407C-9076-0C2972F1AE23}" destId="{22C05908-8789-43E7-AE51-2394765B6EB4}" srcOrd="0" destOrd="0" presId="urn:microsoft.com/office/officeart/2005/8/layout/vList2"/>
    <dgm:cxn modelId="{19729665-2F09-46A7-80DA-A1E686A2F495}" srcId="{6ABAB9E4-13E5-407C-9076-0C2972F1AE23}" destId="{DD90CEC4-DAE9-4FF2-9CAA-D3B226455566}" srcOrd="0" destOrd="0" parTransId="{F1EC9496-B9CD-4347-81FF-61688067C9E4}" sibTransId="{9E1D0DA3-51E6-4771-ACA3-971CD3DA5A8F}"/>
    <dgm:cxn modelId="{C132676A-E761-4F23-847A-1462052DDC08}" srcId="{6ABAB9E4-13E5-407C-9076-0C2972F1AE23}" destId="{1C047853-4398-40BB-B9B5-407A6C0185F9}" srcOrd="1" destOrd="0" parTransId="{782659B0-8FDC-4555-82D6-CBFD60558A7A}" sibTransId="{716CC585-45FC-4902-AFD9-DE07ABD2CD3D}"/>
    <dgm:cxn modelId="{AA945394-2F75-42C3-A853-39C4184E04B6}" srcId="{6ABAB9E4-13E5-407C-9076-0C2972F1AE23}" destId="{1D623F55-9A8E-45D6-BD17-86D30A500B2D}" srcOrd="2" destOrd="0" parTransId="{95DE3526-D7BF-4686-8F7B-15DDFCD72D20}" sibTransId="{8324A497-0365-4179-8937-C2C783CADF1D}"/>
    <dgm:cxn modelId="{AF0EA1A3-D254-4AD9-9EB9-5D2A163AF63E}" type="presOf" srcId="{DD90CEC4-DAE9-4FF2-9CAA-D3B226455566}" destId="{857A5F7F-2F49-4FA8-8D54-A93188BA8289}" srcOrd="0" destOrd="0" presId="urn:microsoft.com/office/officeart/2005/8/layout/vList2"/>
    <dgm:cxn modelId="{8EEF2AA9-A67A-4CC5-BFC4-109C797D47B1}" type="presOf" srcId="{1C047853-4398-40BB-B9B5-407A6C0185F9}" destId="{792BAC8E-F83E-49A0-808E-471B785E828C}" srcOrd="0" destOrd="0" presId="urn:microsoft.com/office/officeart/2005/8/layout/vList2"/>
    <dgm:cxn modelId="{4B1093B4-8D86-4C10-8CB0-2FD12AA621CE}" srcId="{6ABAB9E4-13E5-407C-9076-0C2972F1AE23}" destId="{5640A2FF-085C-459F-A8F1-AD93E8F5641E}" srcOrd="3" destOrd="0" parTransId="{87FF0F43-13B1-42C6-87B5-765482E1B5D2}" sibTransId="{79C1F3E9-C6DF-4A1A-B6F2-89C122BF5E92}"/>
    <dgm:cxn modelId="{ABCA04AB-9BE6-481C-B633-442D41814F46}" type="presParOf" srcId="{22C05908-8789-43E7-AE51-2394765B6EB4}" destId="{857A5F7F-2F49-4FA8-8D54-A93188BA8289}" srcOrd="0" destOrd="0" presId="urn:microsoft.com/office/officeart/2005/8/layout/vList2"/>
    <dgm:cxn modelId="{0A8F5970-EDA9-4099-A0E0-14BED2C43758}" type="presParOf" srcId="{22C05908-8789-43E7-AE51-2394765B6EB4}" destId="{B6928AFD-D202-4FDE-A0B6-AFD019AC0166}" srcOrd="1" destOrd="0" presId="urn:microsoft.com/office/officeart/2005/8/layout/vList2"/>
    <dgm:cxn modelId="{7083F6A2-9135-474F-8A0D-12B9EC85A72B}" type="presParOf" srcId="{22C05908-8789-43E7-AE51-2394765B6EB4}" destId="{792BAC8E-F83E-49A0-808E-471B785E828C}" srcOrd="2" destOrd="0" presId="urn:microsoft.com/office/officeart/2005/8/layout/vList2"/>
    <dgm:cxn modelId="{08E67271-55AF-4D02-9166-056A11E917D5}" type="presParOf" srcId="{22C05908-8789-43E7-AE51-2394765B6EB4}" destId="{7F633A19-EF8C-4B27-B48E-7D2FF0942354}" srcOrd="3" destOrd="0" presId="urn:microsoft.com/office/officeart/2005/8/layout/vList2"/>
    <dgm:cxn modelId="{02DAE498-1AFA-4FE5-B219-BB315CB0ACC5}" type="presParOf" srcId="{22C05908-8789-43E7-AE51-2394765B6EB4}" destId="{93207916-598A-4CF3-9A90-2BAA279A4659}" srcOrd="4" destOrd="0" presId="urn:microsoft.com/office/officeart/2005/8/layout/vList2"/>
    <dgm:cxn modelId="{A6385FE6-F888-427B-AC97-E4A7A495C2D6}" type="presParOf" srcId="{22C05908-8789-43E7-AE51-2394765B6EB4}" destId="{A2F64471-5210-478F-A176-F1583CD42FE3}" srcOrd="5" destOrd="0" presId="urn:microsoft.com/office/officeart/2005/8/layout/vList2"/>
    <dgm:cxn modelId="{52CF980B-CDD1-43B4-9B23-4EB9780BA163}" type="presParOf" srcId="{22C05908-8789-43E7-AE51-2394765B6EB4}" destId="{E660A118-DED5-45E7-9554-2E06940DBD00}"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7A5F7F-2F49-4FA8-8D54-A93188BA8289}">
      <dsp:nvSpPr>
        <dsp:cNvPr id="0" name=""/>
        <dsp:cNvSpPr/>
      </dsp:nvSpPr>
      <dsp:spPr>
        <a:xfrm>
          <a:off x="0" y="15183"/>
          <a:ext cx="3520411" cy="608400"/>
        </a:xfrm>
        <a:prstGeom prst="roundRect">
          <a:avLst/>
        </a:prstGeom>
        <a:gradFill rotWithShape="0">
          <a:gsLst>
            <a:gs pos="0">
              <a:schemeClr val="accent3">
                <a:hueOff val="0"/>
                <a:satOff val="0"/>
                <a:lumOff val="0"/>
                <a:alphaOff val="0"/>
                <a:tint val="97000"/>
                <a:satMod val="100000"/>
                <a:lumMod val="102000"/>
              </a:schemeClr>
            </a:gs>
            <a:gs pos="50000">
              <a:schemeClr val="accent3">
                <a:hueOff val="0"/>
                <a:satOff val="0"/>
                <a:lumOff val="0"/>
                <a:alphaOff val="0"/>
                <a:shade val="100000"/>
                <a:satMod val="103000"/>
                <a:lumMod val="100000"/>
              </a:schemeClr>
            </a:gs>
            <a:gs pos="100000">
              <a:schemeClr val="accent3">
                <a:hueOff val="0"/>
                <a:satOff val="0"/>
                <a:lumOff val="0"/>
                <a:alphaOff val="0"/>
                <a:shade val="93000"/>
                <a:satMod val="11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err="1"/>
            <a:t>Maths</a:t>
          </a:r>
          <a:endParaRPr lang="en-US" sz="2600" kern="1200" dirty="0"/>
        </a:p>
      </dsp:txBody>
      <dsp:txXfrm>
        <a:off x="29700" y="44883"/>
        <a:ext cx="3461011" cy="549000"/>
      </dsp:txXfrm>
    </dsp:sp>
    <dsp:sp modelId="{792BAC8E-F83E-49A0-808E-471B785E828C}">
      <dsp:nvSpPr>
        <dsp:cNvPr id="0" name=""/>
        <dsp:cNvSpPr/>
      </dsp:nvSpPr>
      <dsp:spPr>
        <a:xfrm>
          <a:off x="0" y="698463"/>
          <a:ext cx="3520411" cy="608400"/>
        </a:xfrm>
        <a:prstGeom prst="roundRect">
          <a:avLst/>
        </a:prstGeom>
        <a:gradFill rotWithShape="0">
          <a:gsLst>
            <a:gs pos="0">
              <a:schemeClr val="accent3">
                <a:hueOff val="1036186"/>
                <a:satOff val="-15329"/>
                <a:lumOff val="2876"/>
                <a:alphaOff val="0"/>
                <a:tint val="97000"/>
                <a:satMod val="100000"/>
                <a:lumMod val="102000"/>
              </a:schemeClr>
            </a:gs>
            <a:gs pos="50000">
              <a:schemeClr val="accent3">
                <a:hueOff val="1036186"/>
                <a:satOff val="-15329"/>
                <a:lumOff val="2876"/>
                <a:alphaOff val="0"/>
                <a:shade val="100000"/>
                <a:satMod val="103000"/>
                <a:lumMod val="100000"/>
              </a:schemeClr>
            </a:gs>
            <a:gs pos="100000">
              <a:schemeClr val="accent3">
                <a:hueOff val="1036186"/>
                <a:satOff val="-15329"/>
                <a:lumOff val="2876"/>
                <a:alphaOff val="0"/>
                <a:shade val="93000"/>
                <a:satMod val="11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English</a:t>
          </a:r>
        </a:p>
      </dsp:txBody>
      <dsp:txXfrm>
        <a:off x="29700" y="728163"/>
        <a:ext cx="3461011" cy="549000"/>
      </dsp:txXfrm>
    </dsp:sp>
    <dsp:sp modelId="{93207916-598A-4CF3-9A90-2BAA279A4659}">
      <dsp:nvSpPr>
        <dsp:cNvPr id="0" name=""/>
        <dsp:cNvSpPr/>
      </dsp:nvSpPr>
      <dsp:spPr>
        <a:xfrm>
          <a:off x="0" y="1381744"/>
          <a:ext cx="3520411" cy="608400"/>
        </a:xfrm>
        <a:prstGeom prst="roundRect">
          <a:avLst/>
        </a:prstGeom>
        <a:gradFill rotWithShape="0">
          <a:gsLst>
            <a:gs pos="0">
              <a:schemeClr val="accent3">
                <a:hueOff val="2072372"/>
                <a:satOff val="-30659"/>
                <a:lumOff val="5752"/>
                <a:alphaOff val="0"/>
                <a:tint val="97000"/>
                <a:satMod val="100000"/>
                <a:lumMod val="102000"/>
              </a:schemeClr>
            </a:gs>
            <a:gs pos="50000">
              <a:schemeClr val="accent3">
                <a:hueOff val="2072372"/>
                <a:satOff val="-30659"/>
                <a:lumOff val="5752"/>
                <a:alphaOff val="0"/>
                <a:shade val="100000"/>
                <a:satMod val="103000"/>
                <a:lumMod val="100000"/>
              </a:schemeClr>
            </a:gs>
            <a:gs pos="100000">
              <a:schemeClr val="accent3">
                <a:hueOff val="2072372"/>
                <a:satOff val="-30659"/>
                <a:lumOff val="5752"/>
                <a:alphaOff val="0"/>
                <a:shade val="93000"/>
                <a:satMod val="11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Reading </a:t>
          </a:r>
        </a:p>
      </dsp:txBody>
      <dsp:txXfrm>
        <a:off x="29700" y="1411444"/>
        <a:ext cx="3461011" cy="549000"/>
      </dsp:txXfrm>
    </dsp:sp>
    <dsp:sp modelId="{E660A118-DED5-45E7-9554-2E06940DBD00}">
      <dsp:nvSpPr>
        <dsp:cNvPr id="0" name=""/>
        <dsp:cNvSpPr/>
      </dsp:nvSpPr>
      <dsp:spPr>
        <a:xfrm>
          <a:off x="0" y="2065024"/>
          <a:ext cx="3520411" cy="608400"/>
        </a:xfrm>
        <a:prstGeom prst="roundRect">
          <a:avLst/>
        </a:prstGeom>
        <a:gradFill rotWithShape="0">
          <a:gsLst>
            <a:gs pos="0">
              <a:schemeClr val="accent3">
                <a:hueOff val="3108557"/>
                <a:satOff val="-45988"/>
                <a:lumOff val="8628"/>
                <a:alphaOff val="0"/>
                <a:tint val="97000"/>
                <a:satMod val="100000"/>
                <a:lumMod val="102000"/>
              </a:schemeClr>
            </a:gs>
            <a:gs pos="50000">
              <a:schemeClr val="accent3">
                <a:hueOff val="3108557"/>
                <a:satOff val="-45988"/>
                <a:lumOff val="8628"/>
                <a:alphaOff val="0"/>
                <a:shade val="100000"/>
                <a:satMod val="103000"/>
                <a:lumMod val="100000"/>
              </a:schemeClr>
            </a:gs>
            <a:gs pos="100000">
              <a:schemeClr val="accent3">
                <a:hueOff val="3108557"/>
                <a:satOff val="-45988"/>
                <a:lumOff val="8628"/>
                <a:alphaOff val="0"/>
                <a:shade val="93000"/>
                <a:satMod val="110000"/>
                <a:lumMod val="99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Spelling</a:t>
          </a:r>
        </a:p>
      </dsp:txBody>
      <dsp:txXfrm>
        <a:off x="29700" y="2094724"/>
        <a:ext cx="3461011" cy="549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t>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8686714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smtClean="0"/>
              <a:t>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502803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smtClean="0"/>
              <a:t>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79467402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smtClean="0"/>
              <a:t>1/1/2025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05625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smtClean="0"/>
              <a:t>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010290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76988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smtClean="0"/>
              <a:t>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949582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smtClean="0"/>
              <a:t>1/1/2025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58507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smtClean="0"/>
              <a:t>1/1/2025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905926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t>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490637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t>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819737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smtClean="0"/>
              <a:t>1/1/2025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832293920"/>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herons@sutton-st-james.lincs.sch.uk"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herons@sutton-st-james.lincs.sch.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www.spellingshed.com/" TargetMode="External"/><Relationship Id="rId7" Type="http://schemas.openxmlformats.org/officeDocument/2006/relationships/diagramColors" Target="../diagrams/colors1.xml"/><Relationship Id="rId2" Type="http://schemas.openxmlformats.org/officeDocument/2006/relationships/hyperlink" Target="http://www.readtheory.org/" TargetMode="External"/><Relationship Id="rId1" Type="http://schemas.openxmlformats.org/officeDocument/2006/relationships/slideLayout" Target="../slideLayouts/slideLayout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mailto:herons@sutton-st-james.lincs.sch.uk"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Animated Cartoon Business Agreement Handshake Alpha Stock Footage Video  (100% Royalty-free) 1007861521 | Shutterstock">
            <a:extLst>
              <a:ext uri="{FF2B5EF4-FFF2-40B4-BE49-F238E27FC236}">
                <a16:creationId xmlns:a16="http://schemas.microsoft.com/office/drawing/2014/main" id="{9458DD8E-BCBD-A4FE-2204-ED3B4C4D9F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B0F579A-32EB-496B-B3C0-1FC826F81816}"/>
              </a:ext>
            </a:extLst>
          </p:cNvPr>
          <p:cNvSpPr>
            <a:spLocks noGrp="1"/>
          </p:cNvSpPr>
          <p:nvPr>
            <p:ph type="ctrTitle"/>
          </p:nvPr>
        </p:nvSpPr>
        <p:spPr>
          <a:xfrm>
            <a:off x="1600200" y="480474"/>
            <a:ext cx="8991600" cy="1645920"/>
          </a:xfrm>
          <a:solidFill>
            <a:schemeClr val="bg1">
              <a:alpha val="60000"/>
            </a:schemeClr>
          </a:solidFill>
          <a:ln w="38100" cap="sq">
            <a:solidFill>
              <a:schemeClr val="tx1"/>
            </a:solidFill>
            <a:miter lim="800000"/>
          </a:ln>
        </p:spPr>
        <p:txBody>
          <a:bodyPr vert="horz" lIns="274320" tIns="182880" rIns="274320" bIns="182880" rtlCol="0" anchor="ctr" anchorCtr="1">
            <a:normAutofit/>
          </a:bodyPr>
          <a:lstStyle/>
          <a:p>
            <a:r>
              <a:rPr lang="en-US">
                <a:solidFill>
                  <a:schemeClr val="tx1"/>
                </a:solidFill>
              </a:rPr>
              <a:t>Welcome   to   herons</a:t>
            </a:r>
          </a:p>
        </p:txBody>
      </p:sp>
      <p:sp>
        <p:nvSpPr>
          <p:cNvPr id="3" name="Subtitle 2">
            <a:extLst>
              <a:ext uri="{FF2B5EF4-FFF2-40B4-BE49-F238E27FC236}">
                <a16:creationId xmlns:a16="http://schemas.microsoft.com/office/drawing/2014/main" id="{12CF7055-1814-4727-9972-9FCF081C266E}"/>
              </a:ext>
            </a:extLst>
          </p:cNvPr>
          <p:cNvSpPr>
            <a:spLocks noGrp="1"/>
          </p:cNvSpPr>
          <p:nvPr>
            <p:ph type="subTitle" idx="1"/>
          </p:nvPr>
        </p:nvSpPr>
        <p:spPr>
          <a:xfrm>
            <a:off x="4273082" y="2584517"/>
            <a:ext cx="3645836" cy="429209"/>
          </a:xfrm>
          <a:solidFill>
            <a:schemeClr val="accent2">
              <a:lumMod val="40000"/>
              <a:lumOff val="60000"/>
            </a:schemeClr>
          </a:solidFill>
          <a:ln w="57150">
            <a:solidFill>
              <a:schemeClr val="tx1"/>
            </a:solidFill>
          </a:ln>
        </p:spPr>
        <p:txBody>
          <a:bodyPr vert="horz" lIns="91440" tIns="45720" rIns="91440" bIns="45720" rtlCol="0">
            <a:normAutofit/>
          </a:bodyPr>
          <a:lstStyle/>
          <a:p>
            <a:r>
              <a:rPr lang="en-US" dirty="0">
                <a:solidFill>
                  <a:schemeClr val="bg1"/>
                </a:solidFill>
              </a:rPr>
              <a:t>Meet and Greet</a:t>
            </a:r>
          </a:p>
        </p:txBody>
      </p:sp>
      <p:sp>
        <p:nvSpPr>
          <p:cNvPr id="4" name="Subtitle 2">
            <a:extLst>
              <a:ext uri="{FF2B5EF4-FFF2-40B4-BE49-F238E27FC236}">
                <a16:creationId xmlns:a16="http://schemas.microsoft.com/office/drawing/2014/main" id="{2CE87F91-E8D1-0544-69B0-B0F327C06AE1}"/>
              </a:ext>
            </a:extLst>
          </p:cNvPr>
          <p:cNvSpPr txBox="1">
            <a:spLocks/>
          </p:cNvSpPr>
          <p:nvPr/>
        </p:nvSpPr>
        <p:spPr>
          <a:xfrm>
            <a:off x="1903049" y="5484814"/>
            <a:ext cx="8385902" cy="1214566"/>
          </a:xfrm>
          <a:prstGeom prst="rect">
            <a:avLst/>
          </a:prstGeom>
          <a:solidFill>
            <a:schemeClr val="accent2">
              <a:lumMod val="20000"/>
              <a:lumOff val="80000"/>
            </a:schemeClr>
          </a:solidFill>
          <a:ln w="28575">
            <a:solidFill>
              <a:schemeClr val="bg1"/>
            </a:solidFill>
          </a:ln>
        </p:spPr>
        <p:txBody>
          <a:bodyPr vert="horz" lIns="91440" tIns="45720" rIns="91440" bIns="45720" rtlCol="0">
            <a:normAutofit/>
          </a:bodyPr>
          <a:lstStyle>
            <a:lvl1pPr marL="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75000"/>
                    <a:lumOff val="25000"/>
                  </a:schemeClr>
                </a:solidFill>
                <a:latin typeface="+mn-lt"/>
                <a:ea typeface="+mn-ea"/>
                <a:cs typeface="+mn-cs"/>
              </a:defRPr>
            </a:lvl1pPr>
            <a:lvl2pPr marL="457200" indent="0" algn="ctr" defTabSz="914400" rtl="0" eaLnBrk="1" latinLnBrk="0" hangingPunct="1">
              <a:lnSpc>
                <a:spcPct val="100000"/>
              </a:lnSpc>
              <a:spcBef>
                <a:spcPts val="1000"/>
              </a:spcBef>
              <a:buClr>
                <a:schemeClr val="accent2"/>
              </a:buClr>
              <a:buFont typeface="Arial" panose="020B0604020202020204" pitchFamily="34" charset="0"/>
              <a:buNone/>
              <a:defRPr sz="2000" kern="1200">
                <a:solidFill>
                  <a:schemeClr val="tx1">
                    <a:lumMod val="85000"/>
                    <a:lumOff val="15000"/>
                  </a:schemeClr>
                </a:solidFill>
                <a:latin typeface="+mn-lt"/>
                <a:ea typeface="+mn-ea"/>
                <a:cs typeface="+mn-cs"/>
              </a:defRPr>
            </a:lvl2pPr>
            <a:lvl3pPr marL="914400" indent="0" algn="ctr" defTabSz="914400" rtl="0" eaLnBrk="1" latinLnBrk="0" hangingPunct="1">
              <a:lnSpc>
                <a:spcPct val="100000"/>
              </a:lnSpc>
              <a:spcBef>
                <a:spcPts val="1000"/>
              </a:spcBef>
              <a:buClr>
                <a:schemeClr val="accent2"/>
              </a:buClr>
              <a:buFont typeface="Arial" panose="020B0604020202020204" pitchFamily="34" charset="0"/>
              <a:buNone/>
              <a:defRPr sz="1800" kern="1200">
                <a:solidFill>
                  <a:schemeClr val="tx1">
                    <a:lumMod val="85000"/>
                    <a:lumOff val="15000"/>
                  </a:schemeClr>
                </a:solidFill>
                <a:latin typeface="+mn-lt"/>
                <a:ea typeface="+mn-ea"/>
                <a:cs typeface="+mn-cs"/>
              </a:defRPr>
            </a:lvl3pPr>
            <a:lvl4pPr marL="13716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4pPr>
            <a:lvl5pPr marL="18288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lumMod val="85000"/>
                    <a:lumOff val="15000"/>
                  </a:schemeClr>
                </a:solidFill>
                <a:latin typeface="+mn-lt"/>
                <a:ea typeface="+mn-ea"/>
                <a:cs typeface="+mn-cs"/>
              </a:defRPr>
            </a:lvl5pPr>
            <a:lvl6pPr marL="22860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1000"/>
              </a:spcBef>
              <a:buClr>
                <a:schemeClr val="accent2"/>
              </a:buClr>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8pPr>
            <a:lvl9pPr marL="3657600" indent="0" algn="ctr" defTabSz="914400" rtl="0" eaLnBrk="1" latinLnBrk="0" hangingPunct="1">
              <a:lnSpc>
                <a:spcPct val="100000"/>
              </a:lnSpc>
              <a:spcBef>
                <a:spcPts val="1000"/>
              </a:spcBef>
              <a:buClr>
                <a:schemeClr val="accent2"/>
              </a:buClr>
              <a:buFont typeface="Arial" panose="020B0604020202020204" pitchFamily="34" charset="0"/>
              <a:buNone/>
              <a:defRPr sz="1600" kern="1200" baseline="0">
                <a:solidFill>
                  <a:schemeClr val="tx1"/>
                </a:solidFill>
                <a:latin typeface="+mn-lt"/>
                <a:ea typeface="+mn-ea"/>
                <a:cs typeface="+mn-cs"/>
              </a:defRPr>
            </a:lvl9pPr>
          </a:lstStyle>
          <a:p>
            <a:pPr>
              <a:lnSpc>
                <a:spcPct val="170000"/>
              </a:lnSpc>
            </a:pPr>
            <a:r>
              <a:rPr lang="en-GB" dirty="0">
                <a:solidFill>
                  <a:schemeClr val="bg1"/>
                </a:solidFill>
              </a:rPr>
              <a:t>I am always contactable via </a:t>
            </a:r>
            <a:r>
              <a:rPr lang="en-GB" i="1" dirty="0">
                <a:solidFill>
                  <a:schemeClr val="bg1"/>
                </a:solidFill>
                <a:hlinkClick r:id="rId3"/>
              </a:rPr>
              <a:t>herons@sutton-st-james.lincs.sch.uk</a:t>
            </a:r>
            <a:r>
              <a:rPr lang="en-GB" i="1" dirty="0">
                <a:solidFill>
                  <a:schemeClr val="bg1"/>
                </a:solidFill>
              </a:rPr>
              <a:t> </a:t>
            </a:r>
            <a:r>
              <a:rPr lang="en-GB" dirty="0">
                <a:solidFill>
                  <a:schemeClr val="bg1"/>
                </a:solidFill>
              </a:rPr>
              <a:t>should you ever have any questions, queries or concerns.</a:t>
            </a:r>
          </a:p>
        </p:txBody>
      </p:sp>
    </p:spTree>
    <p:extLst>
      <p:ext uri="{BB962C8B-B14F-4D97-AF65-F5344CB8AC3E}">
        <p14:creationId xmlns:p14="http://schemas.microsoft.com/office/powerpoint/2010/main" val="2299311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F26AF7-9AC1-49A4-8F89-2C63E1C0A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91851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D05C93-EF3C-6059-EDC1-298980C60558}"/>
              </a:ext>
            </a:extLst>
          </p:cNvPr>
          <p:cNvSpPr>
            <a:spLocks noGrp="1"/>
          </p:cNvSpPr>
          <p:nvPr>
            <p:ph type="title"/>
          </p:nvPr>
        </p:nvSpPr>
        <p:spPr>
          <a:xfrm>
            <a:off x="2231135" y="691737"/>
            <a:ext cx="7729728" cy="1188720"/>
          </a:xfrm>
          <a:solidFill>
            <a:schemeClr val="tx2">
              <a:lumMod val="20000"/>
              <a:lumOff val="80000"/>
            </a:schemeClr>
          </a:solidFill>
        </p:spPr>
        <p:txBody>
          <a:bodyPr/>
          <a:lstStyle/>
          <a:p>
            <a:r>
              <a:rPr lang="en-GB" dirty="0"/>
              <a:t>Hello There!</a:t>
            </a:r>
          </a:p>
        </p:txBody>
      </p:sp>
      <p:sp>
        <p:nvSpPr>
          <p:cNvPr id="3" name="Content Placeholder 2">
            <a:extLst>
              <a:ext uri="{FF2B5EF4-FFF2-40B4-BE49-F238E27FC236}">
                <a16:creationId xmlns:a16="http://schemas.microsoft.com/office/drawing/2014/main" id="{F9A7AD1D-93F6-9EC5-B8A8-754B53C63F8A}"/>
              </a:ext>
            </a:extLst>
          </p:cNvPr>
          <p:cNvSpPr txBox="1">
            <a:spLocks/>
          </p:cNvSpPr>
          <p:nvPr/>
        </p:nvSpPr>
        <p:spPr>
          <a:xfrm>
            <a:off x="916673" y="2171924"/>
            <a:ext cx="10358651" cy="1473748"/>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GB" sz="2000" dirty="0"/>
              <a:t>Welcome to the 2024/25 academic year.</a:t>
            </a:r>
          </a:p>
          <a:p>
            <a:pPr marL="0" indent="0">
              <a:buNone/>
            </a:pPr>
            <a:endParaRPr lang="en-GB" sz="2000" dirty="0"/>
          </a:p>
          <a:p>
            <a:pPr marL="0" indent="0">
              <a:buNone/>
            </a:pPr>
            <a:r>
              <a:rPr lang="en-GB" sz="2000" dirty="0"/>
              <a:t>Please take a look through this PowerPoint to gather an insight into what your child will experience this year, and the changes we have made in comparison to recent years.</a:t>
            </a:r>
          </a:p>
          <a:p>
            <a:pPr marL="0" indent="0">
              <a:buNone/>
            </a:pPr>
            <a:endParaRPr lang="en-GB" sz="2000" dirty="0"/>
          </a:p>
          <a:p>
            <a:pPr marL="0" indent="0">
              <a:buNone/>
            </a:pPr>
            <a:r>
              <a:rPr lang="en-GB" sz="2000" dirty="0"/>
              <a:t>I will remain fully contactable at the end of the school day or via </a:t>
            </a:r>
            <a:r>
              <a:rPr lang="en-GB" sz="2000" dirty="0">
                <a:hlinkClick r:id="rId2"/>
              </a:rPr>
              <a:t>herons@sutton-st-james.lincs.sch.uk</a:t>
            </a:r>
            <a:r>
              <a:rPr lang="en-GB" sz="2000" dirty="0"/>
              <a:t> should you have any questions, queries or concerns.</a:t>
            </a:r>
          </a:p>
          <a:p>
            <a:pPr marL="0" indent="0">
              <a:buNone/>
            </a:pPr>
            <a:endParaRPr lang="en-GB" sz="2000" dirty="0"/>
          </a:p>
          <a:p>
            <a:pPr marL="0" indent="0">
              <a:buNone/>
            </a:pPr>
            <a:r>
              <a:rPr lang="en-GB" sz="2000" dirty="0"/>
              <a:t>Thank you.</a:t>
            </a:r>
          </a:p>
        </p:txBody>
      </p:sp>
    </p:spTree>
    <p:extLst>
      <p:ext uri="{BB962C8B-B14F-4D97-AF65-F5344CB8AC3E}">
        <p14:creationId xmlns:p14="http://schemas.microsoft.com/office/powerpoint/2010/main" val="3560862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POSTER What Can I Think Instead Poster">
            <a:extLst>
              <a:ext uri="{FF2B5EF4-FFF2-40B4-BE49-F238E27FC236}">
                <a16:creationId xmlns:a16="http://schemas.microsoft.com/office/drawing/2014/main" id="{B3F83FE6-0EDA-C0D4-AE2F-71E428483E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921114" y="-1731796"/>
            <a:ext cx="8381261" cy="10476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592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all-down-seven-times-get-up-e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194" y="1820223"/>
            <a:ext cx="5436049" cy="321755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6763375" y="1941121"/>
            <a:ext cx="4815840" cy="2975758"/>
          </a:xfrm>
        </p:spPr>
        <p:txBody>
          <a:bodyPr/>
          <a:lstStyle/>
          <a:p>
            <a:pPr marL="0" indent="0">
              <a:buNone/>
            </a:pPr>
            <a:r>
              <a:rPr lang="en-GB" dirty="0"/>
              <a:t>Through mindset, each child will be taught about the importance of resilience. They will learn that in order to better themselves, failure must come as part of the process. </a:t>
            </a:r>
          </a:p>
          <a:p>
            <a:pPr marL="0" indent="0">
              <a:buNone/>
            </a:pPr>
            <a:endParaRPr lang="en-GB" dirty="0"/>
          </a:p>
          <a:p>
            <a:pPr marL="0" indent="0">
              <a:buNone/>
            </a:pPr>
            <a:r>
              <a:rPr lang="en-GB" dirty="0"/>
              <a:t>This will be delivered in a structured way and taught as part of a journey, rather than a series of lessons.</a:t>
            </a:r>
          </a:p>
        </p:txBody>
      </p:sp>
    </p:spTree>
    <p:extLst>
      <p:ext uri="{BB962C8B-B14F-4D97-AF65-F5344CB8AC3E}">
        <p14:creationId xmlns:p14="http://schemas.microsoft.com/office/powerpoint/2010/main" val="2914264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660E788-AFA9-4A1B-9991-6AA74632A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43468" y="2638044"/>
            <a:ext cx="3363974" cy="3415622"/>
          </a:xfrm>
        </p:spPr>
        <p:txBody>
          <a:bodyPr vert="horz" lIns="91440" tIns="45720" rIns="91440" bIns="45720" rtlCol="0">
            <a:normAutofit/>
          </a:bodyPr>
          <a:lstStyle/>
          <a:p>
            <a:pPr marL="0" indent="0">
              <a:buNone/>
            </a:pPr>
            <a:r>
              <a:rPr lang="en-US" dirty="0">
                <a:solidFill>
                  <a:schemeClr val="bg1"/>
                </a:solidFill>
              </a:rPr>
              <a:t>A general weekly timetable will look similar to the one on the right, ensuring a wide coverage of the curriculum. The subjects, History and Geography will alternate every half term, as will the subjects, Art and DT.</a:t>
            </a:r>
          </a:p>
        </p:txBody>
      </p:sp>
      <p:pic>
        <p:nvPicPr>
          <p:cNvPr id="8" name="Picture 7" descr="A group of colorful squares&#10;&#10;Description automatically generated">
            <a:extLst>
              <a:ext uri="{FF2B5EF4-FFF2-40B4-BE49-F238E27FC236}">
                <a16:creationId xmlns:a16="http://schemas.microsoft.com/office/drawing/2014/main" id="{9A6592CD-7F36-A40B-61D0-1BDC35394684}"/>
              </a:ext>
            </a:extLst>
          </p:cNvPr>
          <p:cNvPicPr>
            <a:picLocks noChangeAspect="1"/>
          </p:cNvPicPr>
          <p:nvPr/>
        </p:nvPicPr>
        <p:blipFill>
          <a:blip r:embed="rId2"/>
          <a:stretch>
            <a:fillRect/>
          </a:stretch>
        </p:blipFill>
        <p:spPr>
          <a:xfrm>
            <a:off x="4818543" y="1194145"/>
            <a:ext cx="7209208" cy="4469709"/>
          </a:xfrm>
          <a:prstGeom prst="rect">
            <a:avLst/>
          </a:prstGeom>
        </p:spPr>
      </p:pic>
      <p:sp>
        <p:nvSpPr>
          <p:cNvPr id="17" name="Title 1">
            <a:extLst>
              <a:ext uri="{FF2B5EF4-FFF2-40B4-BE49-F238E27FC236}">
                <a16:creationId xmlns:a16="http://schemas.microsoft.com/office/drawing/2014/main" id="{78EAEE4A-4422-A05F-B995-AE69E5BED6E4}"/>
              </a:ext>
            </a:extLst>
          </p:cNvPr>
          <p:cNvSpPr>
            <a:spLocks noGrp="1"/>
          </p:cNvSpPr>
          <p:nvPr>
            <p:ph type="title"/>
          </p:nvPr>
        </p:nvSpPr>
        <p:spPr>
          <a:xfrm>
            <a:off x="643468" y="724662"/>
            <a:ext cx="3497861" cy="1188720"/>
          </a:xfrm>
          <a:solidFill>
            <a:schemeClr val="tx2">
              <a:lumMod val="20000"/>
              <a:lumOff val="80000"/>
            </a:schemeClr>
          </a:solidFill>
        </p:spPr>
        <p:txBody>
          <a:bodyPr/>
          <a:lstStyle/>
          <a:p>
            <a:r>
              <a:rPr lang="en-GB" dirty="0"/>
              <a:t>TIMETABLE</a:t>
            </a:r>
          </a:p>
        </p:txBody>
      </p:sp>
    </p:spTree>
    <p:extLst>
      <p:ext uri="{BB962C8B-B14F-4D97-AF65-F5344CB8AC3E}">
        <p14:creationId xmlns:p14="http://schemas.microsoft.com/office/powerpoint/2010/main" val="2562830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F8E2E-5356-4D78-8FCE-4FD3A1F1A1F7}"/>
              </a:ext>
            </a:extLst>
          </p:cNvPr>
          <p:cNvSpPr>
            <a:spLocks noGrp="1"/>
          </p:cNvSpPr>
          <p:nvPr>
            <p:ph type="title"/>
          </p:nvPr>
        </p:nvSpPr>
        <p:spPr>
          <a:xfrm>
            <a:off x="804672" y="2018350"/>
            <a:ext cx="4486656" cy="1141497"/>
          </a:xfrm>
        </p:spPr>
        <p:txBody>
          <a:bodyPr/>
          <a:lstStyle/>
          <a:p>
            <a:r>
              <a:rPr lang="en-GB" dirty="0" err="1"/>
              <a:t>uNiform</a:t>
            </a:r>
            <a:endParaRPr lang="en-GB" dirty="0"/>
          </a:p>
        </p:txBody>
      </p:sp>
      <p:sp>
        <p:nvSpPr>
          <p:cNvPr id="3" name="Content Placeholder 2"/>
          <p:cNvSpPr>
            <a:spLocks noGrp="1"/>
          </p:cNvSpPr>
          <p:nvPr>
            <p:ph idx="1"/>
          </p:nvPr>
        </p:nvSpPr>
        <p:spPr>
          <a:xfrm>
            <a:off x="6698758" y="132299"/>
            <a:ext cx="4815840" cy="6593401"/>
          </a:xfrm>
        </p:spPr>
        <p:txBody>
          <a:bodyPr>
            <a:normAutofit lnSpcReduction="10000"/>
          </a:bodyPr>
          <a:lstStyle/>
          <a:p>
            <a:pPr marL="0" indent="0">
              <a:buNone/>
            </a:pPr>
            <a:r>
              <a:rPr lang="en-GB" dirty="0"/>
              <a:t>Children are expected to wear the correct school uniform at all times. </a:t>
            </a:r>
          </a:p>
          <a:p>
            <a:pPr marL="0" indent="0">
              <a:buNone/>
            </a:pPr>
            <a:endParaRPr lang="en-GB" dirty="0"/>
          </a:p>
          <a:p>
            <a:pPr lvl="0"/>
            <a:r>
              <a:rPr lang="en-GB" dirty="0"/>
              <a:t>Black school shoes, not trainers</a:t>
            </a:r>
          </a:p>
          <a:p>
            <a:pPr lvl="0"/>
            <a:r>
              <a:rPr lang="en-GB" dirty="0"/>
              <a:t>Long hair must be tied back</a:t>
            </a:r>
          </a:p>
          <a:p>
            <a:r>
              <a:rPr lang="en-GB" dirty="0"/>
              <a:t>PE t-shirt to be house colours: </a:t>
            </a:r>
          </a:p>
          <a:p>
            <a:pPr marL="0" indent="0">
              <a:buNone/>
            </a:pPr>
            <a:endParaRPr lang="en-GB" dirty="0"/>
          </a:p>
          <a:p>
            <a:pPr marL="0" indent="0">
              <a:buNone/>
            </a:pPr>
            <a:r>
              <a:rPr lang="en-GB" dirty="0"/>
              <a:t>Nene = Green</a:t>
            </a:r>
          </a:p>
          <a:p>
            <a:pPr marL="0" indent="0">
              <a:buNone/>
            </a:pPr>
            <a:r>
              <a:rPr lang="en-GB" dirty="0"/>
              <a:t>Ouse = Yellow</a:t>
            </a:r>
          </a:p>
          <a:p>
            <a:pPr marL="0" indent="0">
              <a:buNone/>
            </a:pPr>
            <a:r>
              <a:rPr lang="en-GB" dirty="0" err="1"/>
              <a:t>Welland</a:t>
            </a:r>
            <a:r>
              <a:rPr lang="en-GB" dirty="0"/>
              <a:t> = Red</a:t>
            </a:r>
          </a:p>
          <a:p>
            <a:pPr marL="0" indent="0">
              <a:buNone/>
            </a:pPr>
            <a:r>
              <a:rPr lang="en-GB" dirty="0"/>
              <a:t>Witham = Blue</a:t>
            </a:r>
          </a:p>
          <a:p>
            <a:r>
              <a:rPr lang="en-GB" dirty="0"/>
              <a:t>No earrings to be worn in a PE lesson</a:t>
            </a:r>
          </a:p>
          <a:p>
            <a:endParaRPr lang="en-GB" dirty="0"/>
          </a:p>
          <a:p>
            <a:pPr marL="0" indent="0">
              <a:buNone/>
            </a:pPr>
            <a:endParaRPr lang="en-GB" dirty="0"/>
          </a:p>
          <a:p>
            <a:pPr marL="0" indent="0" algn="ctr">
              <a:buNone/>
            </a:pPr>
            <a:r>
              <a:rPr lang="en-GB" dirty="0"/>
              <a:t>If there are any issues with any of the information mentioned above, please get in contact.</a:t>
            </a:r>
          </a:p>
        </p:txBody>
      </p:sp>
      <p:sp>
        <p:nvSpPr>
          <p:cNvPr id="5" name="Text Placeholder 4"/>
          <p:cNvSpPr>
            <a:spLocks noGrp="1"/>
          </p:cNvSpPr>
          <p:nvPr>
            <p:ph type="body" sz="half" idx="2"/>
          </p:nvPr>
        </p:nvSpPr>
        <p:spPr/>
        <p:txBody>
          <a:bodyPr/>
          <a:lstStyle/>
          <a:p>
            <a:endParaRPr lang="en-GB"/>
          </a:p>
        </p:txBody>
      </p:sp>
      <p:sp>
        <p:nvSpPr>
          <p:cNvPr id="4" name="Title 1">
            <a:extLst>
              <a:ext uri="{FF2B5EF4-FFF2-40B4-BE49-F238E27FC236}">
                <a16:creationId xmlns:a16="http://schemas.microsoft.com/office/drawing/2014/main" id="{0A05C3E8-1A25-44DF-9D98-F23752595CC7}"/>
              </a:ext>
            </a:extLst>
          </p:cNvPr>
          <p:cNvSpPr txBox="1">
            <a:spLocks/>
          </p:cNvSpPr>
          <p:nvPr/>
        </p:nvSpPr>
        <p:spPr bwMode="black">
          <a:xfrm>
            <a:off x="804672" y="4165163"/>
            <a:ext cx="4486656"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GB" dirty="0"/>
              <a:t>PE   kit</a:t>
            </a:r>
          </a:p>
        </p:txBody>
      </p:sp>
    </p:spTree>
    <p:extLst>
      <p:ext uri="{BB962C8B-B14F-4D97-AF65-F5344CB8AC3E}">
        <p14:creationId xmlns:p14="http://schemas.microsoft.com/office/powerpoint/2010/main" val="302432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EFF8E2E-5356-4D78-8FCE-4FD3A1F1A1F7}"/>
              </a:ext>
            </a:extLst>
          </p:cNvPr>
          <p:cNvSpPr>
            <a:spLocks noGrp="1"/>
          </p:cNvSpPr>
          <p:nvPr>
            <p:ph type="title"/>
          </p:nvPr>
        </p:nvSpPr>
        <p:spPr>
          <a:xfrm>
            <a:off x="804670" y="820571"/>
            <a:ext cx="4486656" cy="1141497"/>
          </a:xfrm>
        </p:spPr>
        <p:txBody>
          <a:bodyPr/>
          <a:lstStyle/>
          <a:p>
            <a:r>
              <a:rPr lang="en-GB" dirty="0"/>
              <a:t>Homework</a:t>
            </a:r>
          </a:p>
        </p:txBody>
      </p:sp>
      <p:sp>
        <p:nvSpPr>
          <p:cNvPr id="7" name="Content Placeholder 2"/>
          <p:cNvSpPr txBox="1">
            <a:spLocks/>
          </p:cNvSpPr>
          <p:nvPr/>
        </p:nvSpPr>
        <p:spPr>
          <a:xfrm>
            <a:off x="6736079" y="477671"/>
            <a:ext cx="4960051" cy="623702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900" kern="1200">
                <a:solidFill>
                  <a:schemeClr val="tx1"/>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r>
              <a:rPr lang="en-GB" dirty="0"/>
              <a:t>Homework will be given out on a </a:t>
            </a:r>
            <a:r>
              <a:rPr lang="en-GB" u="sng" dirty="0"/>
              <a:t>Thursday</a:t>
            </a:r>
            <a:r>
              <a:rPr lang="en-GB" dirty="0"/>
              <a:t> and will be expected back in by the following </a:t>
            </a:r>
            <a:r>
              <a:rPr lang="en-GB" u="sng" dirty="0"/>
              <a:t>Tuesday. </a:t>
            </a:r>
            <a:r>
              <a:rPr lang="en-GB" dirty="0"/>
              <a:t> All children have been given laminated cards with their login details and passwords on.</a:t>
            </a:r>
          </a:p>
          <a:p>
            <a:r>
              <a:rPr lang="en-GB" b="1" dirty="0"/>
              <a:t>Maths/English </a:t>
            </a:r>
            <a:r>
              <a:rPr lang="en-GB" dirty="0"/>
              <a:t>= An activity sheet for both will be stuck in your child’s home learning book to complete. This will be linked to the current week’s learning so you can see what your child has been learning about in class.</a:t>
            </a:r>
          </a:p>
          <a:p>
            <a:r>
              <a:rPr lang="en-GB" b="1" dirty="0"/>
              <a:t>Reading</a:t>
            </a:r>
            <a:r>
              <a:rPr lang="en-GB" dirty="0"/>
              <a:t> = children to login to </a:t>
            </a:r>
            <a:r>
              <a:rPr lang="en-GB" u="sng" dirty="0">
                <a:hlinkClick r:id="rId2"/>
              </a:rPr>
              <a:t>www.readtheory.org</a:t>
            </a:r>
            <a:r>
              <a:rPr lang="en-GB" dirty="0"/>
              <a:t> where they are to complete 2 x read theories at 75% or greater. Read theories can be counted in your child’s reading record.</a:t>
            </a:r>
          </a:p>
          <a:p>
            <a:r>
              <a:rPr lang="en-GB" b="1" dirty="0"/>
              <a:t>Spelling</a:t>
            </a:r>
            <a:r>
              <a:rPr lang="en-GB" dirty="0"/>
              <a:t> = An activity sheet will be stuck in your child’s English home learning book to complete. Furthermore, children can visit </a:t>
            </a:r>
            <a:r>
              <a:rPr lang="en-GB" u="sng" dirty="0">
                <a:hlinkClick r:id="rId3"/>
              </a:rPr>
              <a:t>www.spellingshed.com</a:t>
            </a:r>
            <a:r>
              <a:rPr lang="en-GB" dirty="0"/>
              <a:t> where they can interact with the current week’s spelling words.</a:t>
            </a:r>
          </a:p>
          <a:p>
            <a:pPr marL="0" indent="0" algn="ctr">
              <a:buNone/>
            </a:pPr>
            <a:r>
              <a:rPr lang="en-GB" dirty="0"/>
              <a:t>Any homework not complete will involve your child completing it in their own time, either at break or lunchtime.</a:t>
            </a: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p:txBody>
      </p:sp>
      <p:graphicFrame>
        <p:nvGraphicFramePr>
          <p:cNvPr id="9" name="Content Placeholder 2"/>
          <p:cNvGraphicFramePr>
            <a:graphicFrameLocks/>
          </p:cNvGraphicFramePr>
          <p:nvPr/>
        </p:nvGraphicFramePr>
        <p:xfrm>
          <a:off x="1287793" y="3056095"/>
          <a:ext cx="3520411" cy="26886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35779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01F4D-5456-4AB0-825F-126D4C41E207}"/>
              </a:ext>
            </a:extLst>
          </p:cNvPr>
          <p:cNvSpPr>
            <a:spLocks noGrp="1"/>
          </p:cNvSpPr>
          <p:nvPr>
            <p:ph type="title"/>
          </p:nvPr>
        </p:nvSpPr>
        <p:spPr>
          <a:xfrm>
            <a:off x="1640983" y="452636"/>
            <a:ext cx="8991600" cy="1692771"/>
          </a:xfrm>
        </p:spPr>
        <p:txBody>
          <a:bodyPr vert="horz" lIns="274320" tIns="182880" rIns="274320" bIns="182880" rtlCol="0" anchor="ctr" anchorCtr="1">
            <a:normAutofit/>
          </a:bodyPr>
          <a:lstStyle/>
          <a:p>
            <a:r>
              <a:rPr lang="en-US" sz="3800" dirty="0"/>
              <a:t>Topics   across   the   year</a:t>
            </a:r>
          </a:p>
        </p:txBody>
      </p:sp>
      <p:sp>
        <p:nvSpPr>
          <p:cNvPr id="4" name="Rectangle 3">
            <a:extLst>
              <a:ext uri="{FF2B5EF4-FFF2-40B4-BE49-F238E27FC236}">
                <a16:creationId xmlns:a16="http://schemas.microsoft.com/office/drawing/2014/main" id="{EE72CF9F-CB95-4F26-86FB-7D211489F9F2}"/>
              </a:ext>
            </a:extLst>
          </p:cNvPr>
          <p:cNvSpPr/>
          <p:nvPr/>
        </p:nvSpPr>
        <p:spPr>
          <a:xfrm>
            <a:off x="-744127" y="2967335"/>
            <a:ext cx="7672225" cy="923330"/>
          </a:xfrm>
          <a:prstGeom prst="rect">
            <a:avLst/>
          </a:prstGeom>
          <a:noFill/>
        </p:spPr>
        <p:txBody>
          <a:bodyPr wrap="square" lIns="91440" tIns="45720" rIns="91440" bIns="45720">
            <a:spAutoFit/>
          </a:bodyPr>
          <a:lstStyle/>
          <a:p>
            <a:pPr algn="ctr">
              <a:spcAft>
                <a:spcPts val="600"/>
              </a:spcAft>
            </a:pP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World War II</a:t>
            </a:r>
          </a:p>
        </p:txBody>
      </p:sp>
      <p:sp>
        <p:nvSpPr>
          <p:cNvPr id="3" name="Rectangle 2"/>
          <p:cNvSpPr/>
          <p:nvPr/>
        </p:nvSpPr>
        <p:spPr>
          <a:xfrm>
            <a:off x="5316264" y="5482034"/>
            <a:ext cx="8332631" cy="923330"/>
          </a:xfrm>
          <a:prstGeom prst="rect">
            <a:avLst/>
          </a:prstGeom>
        </p:spPr>
        <p:txBody>
          <a:bodyPr wrap="square">
            <a:spAutoFit/>
          </a:bodyPr>
          <a:lstStyle/>
          <a:p>
            <a:pPr algn="ctr">
              <a:spcAft>
                <a:spcPts val="600"/>
              </a:spcAft>
            </a:pP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The Maya</a:t>
            </a:r>
          </a:p>
        </p:txBody>
      </p:sp>
      <p:sp>
        <p:nvSpPr>
          <p:cNvPr id="5" name="Rectangle 4">
            <a:extLst>
              <a:ext uri="{FF2B5EF4-FFF2-40B4-BE49-F238E27FC236}">
                <a16:creationId xmlns:a16="http://schemas.microsoft.com/office/drawing/2014/main" id="{EE72CF9F-CB95-4F26-86FB-7D211489F9F2}"/>
              </a:ext>
            </a:extLst>
          </p:cNvPr>
          <p:cNvSpPr/>
          <p:nvPr/>
        </p:nvSpPr>
        <p:spPr>
          <a:xfrm>
            <a:off x="2300670" y="4250928"/>
            <a:ext cx="7672225" cy="923330"/>
          </a:xfrm>
          <a:prstGeom prst="rect">
            <a:avLst/>
          </a:prstGeom>
          <a:noFill/>
        </p:spPr>
        <p:txBody>
          <a:bodyPr wrap="square" lIns="91440" tIns="45720" rIns="91440" bIns="45720">
            <a:spAutoFit/>
          </a:bodyPr>
          <a:lstStyle/>
          <a:p>
            <a:pPr algn="ctr">
              <a:spcAft>
                <a:spcPts val="600"/>
              </a:spcAft>
            </a:pP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Space</a:t>
            </a:r>
          </a:p>
        </p:txBody>
      </p:sp>
    </p:spTree>
    <p:extLst>
      <p:ext uri="{BB962C8B-B14F-4D97-AF65-F5344CB8AC3E}">
        <p14:creationId xmlns:p14="http://schemas.microsoft.com/office/powerpoint/2010/main" val="128675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89114-7D87-4A99-9B4D-CDFBC1AA4FA7}"/>
              </a:ext>
            </a:extLst>
          </p:cNvPr>
          <p:cNvSpPr>
            <a:spLocks noGrp="1"/>
          </p:cNvSpPr>
          <p:nvPr>
            <p:ph type="title"/>
          </p:nvPr>
        </p:nvSpPr>
        <p:spPr>
          <a:xfrm>
            <a:off x="758894" y="839478"/>
            <a:ext cx="4486656" cy="1141497"/>
          </a:xfrm>
        </p:spPr>
        <p:txBody>
          <a:bodyPr/>
          <a:lstStyle/>
          <a:p>
            <a:r>
              <a:rPr lang="en-GB" dirty="0"/>
              <a:t>The  Behaviour   management  Chart</a:t>
            </a:r>
          </a:p>
        </p:txBody>
      </p:sp>
      <p:sp>
        <p:nvSpPr>
          <p:cNvPr id="8" name="Content Placeholder 7"/>
          <p:cNvSpPr>
            <a:spLocks noGrp="1"/>
          </p:cNvSpPr>
          <p:nvPr>
            <p:ph idx="1"/>
          </p:nvPr>
        </p:nvSpPr>
        <p:spPr>
          <a:xfrm>
            <a:off x="6736080" y="409433"/>
            <a:ext cx="4815840" cy="6209731"/>
          </a:xfrm>
        </p:spPr>
        <p:txBody>
          <a:bodyPr>
            <a:normAutofit fontScale="92500" lnSpcReduction="10000"/>
          </a:bodyPr>
          <a:lstStyle/>
          <a:p>
            <a:pPr marL="0" indent="0">
              <a:buNone/>
            </a:pPr>
            <a:r>
              <a:rPr lang="en-GB" u="sng" dirty="0"/>
              <a:t>Good behaviour</a:t>
            </a:r>
          </a:p>
          <a:p>
            <a:pPr marL="0" indent="0">
              <a:buNone/>
            </a:pPr>
            <a:r>
              <a:rPr lang="en-GB" dirty="0"/>
              <a:t>Children will receive house shells for upholding the school’s values. They will be able to use these for personal purchases from the Shell Shop (in school). The shells earned throughout a week will also be gathered from all pupils, totalled at the end of each week, and revealed as part of Friday’s celebration assembly.</a:t>
            </a:r>
          </a:p>
          <a:p>
            <a:pPr marL="0" indent="0">
              <a:buNone/>
            </a:pPr>
            <a:endParaRPr lang="en-GB" u="sng" dirty="0"/>
          </a:p>
          <a:p>
            <a:pPr marL="0" indent="0">
              <a:buNone/>
            </a:pPr>
            <a:r>
              <a:rPr lang="en-GB" u="sng" dirty="0"/>
              <a:t>Poor behaviour</a:t>
            </a:r>
          </a:p>
          <a:p>
            <a:pPr marL="0" indent="0">
              <a:buNone/>
            </a:pPr>
            <a:r>
              <a:rPr lang="en-GB" dirty="0"/>
              <a:t>For any negative decisions being made, children will be moved down on the time-out board and encouraged to reflect on their decision during their lunchtime.</a:t>
            </a:r>
          </a:p>
          <a:p>
            <a:pPr marL="0" indent="0">
              <a:buNone/>
            </a:pPr>
            <a:r>
              <a:rPr lang="en-GB" dirty="0"/>
              <a:t>Orange = 5-minute timeout</a:t>
            </a:r>
          </a:p>
          <a:p>
            <a:pPr marL="0" indent="0">
              <a:buNone/>
            </a:pPr>
            <a:r>
              <a:rPr lang="en-GB" dirty="0"/>
              <a:t>Red = 10-minute timeout</a:t>
            </a:r>
          </a:p>
          <a:p>
            <a:pPr marL="0" indent="0">
              <a:buNone/>
            </a:pPr>
            <a:endParaRPr lang="en-GB" dirty="0"/>
          </a:p>
          <a:p>
            <a:pPr marL="0" indent="0">
              <a:buNone/>
            </a:pPr>
            <a:r>
              <a:rPr lang="en-GB" dirty="0"/>
              <a:t>For seriously poor behaviour, an immediate reflection will be issued instead of the time-out board being used.</a:t>
            </a:r>
          </a:p>
        </p:txBody>
      </p:sp>
      <p:sp>
        <p:nvSpPr>
          <p:cNvPr id="4" name="Oval 3">
            <a:extLst>
              <a:ext uri="{FF2B5EF4-FFF2-40B4-BE49-F238E27FC236}">
                <a16:creationId xmlns:a16="http://schemas.microsoft.com/office/drawing/2014/main" id="{305AE3BB-13F2-4471-9046-50C70C816A1C}"/>
              </a:ext>
            </a:extLst>
          </p:cNvPr>
          <p:cNvSpPr/>
          <p:nvPr/>
        </p:nvSpPr>
        <p:spPr>
          <a:xfrm>
            <a:off x="4432502" y="4270302"/>
            <a:ext cx="1113183" cy="1139687"/>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6" name="Oval 5">
            <a:extLst>
              <a:ext uri="{FF2B5EF4-FFF2-40B4-BE49-F238E27FC236}">
                <a16:creationId xmlns:a16="http://schemas.microsoft.com/office/drawing/2014/main" id="{631ADD0A-CECC-40B9-A12A-423E8B1EAFDC}"/>
              </a:ext>
            </a:extLst>
          </p:cNvPr>
          <p:cNvSpPr/>
          <p:nvPr/>
        </p:nvSpPr>
        <p:spPr>
          <a:xfrm>
            <a:off x="458760" y="4270303"/>
            <a:ext cx="1113183" cy="113968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4714592F-4EDA-49EC-AA27-9C8F1A3D0841}"/>
              </a:ext>
            </a:extLst>
          </p:cNvPr>
          <p:cNvSpPr/>
          <p:nvPr/>
        </p:nvSpPr>
        <p:spPr>
          <a:xfrm>
            <a:off x="2445631" y="4270304"/>
            <a:ext cx="1113183" cy="11396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a:stretch>
            <a:fillRect/>
          </a:stretch>
        </p:blipFill>
        <p:spPr>
          <a:xfrm>
            <a:off x="1727569" y="2629233"/>
            <a:ext cx="2549308" cy="1009101"/>
          </a:xfrm>
          <a:prstGeom prst="rect">
            <a:avLst/>
          </a:prstGeom>
        </p:spPr>
      </p:pic>
    </p:spTree>
    <p:extLst>
      <p:ext uri="{BB962C8B-B14F-4D97-AF65-F5344CB8AC3E}">
        <p14:creationId xmlns:p14="http://schemas.microsoft.com/office/powerpoint/2010/main" val="33497632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2772" y="1062728"/>
            <a:ext cx="4486656" cy="1141497"/>
          </a:xfrm>
        </p:spPr>
        <p:txBody>
          <a:bodyPr/>
          <a:lstStyle/>
          <a:p>
            <a:r>
              <a:rPr lang="en-GB" dirty="0"/>
              <a:t>Expectations</a:t>
            </a:r>
          </a:p>
        </p:txBody>
      </p:sp>
      <p:sp>
        <p:nvSpPr>
          <p:cNvPr id="3" name="Content Placeholder 2"/>
          <p:cNvSpPr>
            <a:spLocks noGrp="1"/>
          </p:cNvSpPr>
          <p:nvPr>
            <p:ph idx="1"/>
          </p:nvPr>
        </p:nvSpPr>
        <p:spPr>
          <a:xfrm>
            <a:off x="6722432" y="654547"/>
            <a:ext cx="4815840" cy="5705310"/>
          </a:xfrm>
        </p:spPr>
        <p:txBody>
          <a:bodyPr>
            <a:normAutofit fontScale="92500" lnSpcReduction="10000"/>
          </a:bodyPr>
          <a:lstStyle/>
          <a:p>
            <a:pPr marL="0" indent="0">
              <a:buNone/>
            </a:pPr>
            <a:r>
              <a:rPr lang="en-GB" dirty="0"/>
              <a:t>My expectation is for the children in Herons class to set the very best example to the rest of the school.</a:t>
            </a:r>
          </a:p>
          <a:p>
            <a:endParaRPr lang="en-GB" dirty="0"/>
          </a:p>
          <a:p>
            <a:pPr marL="0" indent="0">
              <a:buNone/>
            </a:pPr>
            <a:r>
              <a:rPr lang="en-GB" u="sng" dirty="0"/>
              <a:t>Behaviour </a:t>
            </a:r>
          </a:p>
          <a:p>
            <a:pPr marL="0" indent="0">
              <a:buNone/>
            </a:pPr>
            <a:r>
              <a:rPr lang="en-GB" dirty="0"/>
              <a:t>Equal respect for all children, staff and visitors.</a:t>
            </a:r>
          </a:p>
          <a:p>
            <a:pPr marL="0" indent="0">
              <a:buNone/>
            </a:pPr>
            <a:endParaRPr lang="en-GB" dirty="0"/>
          </a:p>
          <a:p>
            <a:pPr marL="0" indent="0">
              <a:buNone/>
            </a:pPr>
            <a:r>
              <a:rPr lang="en-GB" u="sng" dirty="0"/>
              <a:t>Effort</a:t>
            </a:r>
          </a:p>
          <a:p>
            <a:pPr marL="0" indent="0">
              <a:buNone/>
            </a:pPr>
            <a:r>
              <a:rPr lang="en-GB" dirty="0"/>
              <a:t>To give nothing less than 100% in everything.</a:t>
            </a:r>
          </a:p>
          <a:p>
            <a:pPr marL="0" indent="0">
              <a:buNone/>
            </a:pPr>
            <a:endParaRPr lang="en-GB" dirty="0"/>
          </a:p>
          <a:p>
            <a:pPr marL="0" indent="0">
              <a:buNone/>
            </a:pPr>
            <a:r>
              <a:rPr lang="en-GB" u="sng" dirty="0"/>
              <a:t>Presentation</a:t>
            </a:r>
          </a:p>
          <a:p>
            <a:pPr marL="0" indent="0">
              <a:buNone/>
            </a:pPr>
            <a:r>
              <a:rPr lang="en-GB" dirty="0"/>
              <a:t>To uphold a neat and tidy appearance, along with neat and tidy learning books.</a:t>
            </a:r>
          </a:p>
          <a:p>
            <a:pPr marL="0" indent="0">
              <a:buNone/>
            </a:pPr>
            <a:endParaRPr lang="en-GB" dirty="0"/>
          </a:p>
          <a:p>
            <a:pPr marL="0" indent="0">
              <a:buNone/>
            </a:pPr>
            <a:r>
              <a:rPr lang="en-GB" u="sng" dirty="0"/>
              <a:t>Attitude</a:t>
            </a:r>
          </a:p>
          <a:p>
            <a:pPr marL="0" indent="0">
              <a:buNone/>
            </a:pPr>
            <a:r>
              <a:rPr lang="en-GB" dirty="0"/>
              <a:t>To maintain a growth mind set.</a:t>
            </a:r>
          </a:p>
          <a:p>
            <a:endParaRPr lang="en-GB" dirty="0"/>
          </a:p>
        </p:txBody>
      </p:sp>
    </p:spTree>
    <p:extLst>
      <p:ext uri="{BB962C8B-B14F-4D97-AF65-F5344CB8AC3E}">
        <p14:creationId xmlns:p14="http://schemas.microsoft.com/office/powerpoint/2010/main" val="3019148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6128" y="956471"/>
            <a:ext cx="4486656" cy="1141497"/>
          </a:xfrm>
        </p:spPr>
        <p:txBody>
          <a:bodyPr>
            <a:normAutofit/>
          </a:bodyPr>
          <a:lstStyle/>
          <a:p>
            <a:r>
              <a:rPr lang="en-GB" dirty="0"/>
              <a:t>How  can  </a:t>
            </a:r>
            <a:r>
              <a:rPr lang="en-GB"/>
              <a:t>you  best  support  </a:t>
            </a:r>
            <a:r>
              <a:rPr lang="en-GB" dirty="0"/>
              <a:t>the  school?</a:t>
            </a:r>
          </a:p>
        </p:txBody>
      </p:sp>
      <p:sp>
        <p:nvSpPr>
          <p:cNvPr id="3" name="Content Placeholder 2"/>
          <p:cNvSpPr>
            <a:spLocks noGrp="1"/>
          </p:cNvSpPr>
          <p:nvPr>
            <p:ph idx="1"/>
          </p:nvPr>
        </p:nvSpPr>
        <p:spPr>
          <a:xfrm>
            <a:off x="6722432" y="654547"/>
            <a:ext cx="4815840" cy="5705310"/>
          </a:xfrm>
        </p:spPr>
        <p:txBody>
          <a:bodyPr>
            <a:normAutofit fontScale="85000" lnSpcReduction="20000"/>
          </a:bodyPr>
          <a:lstStyle/>
          <a:p>
            <a:pPr marL="0" indent="0">
              <a:buNone/>
            </a:pPr>
            <a:r>
              <a:rPr lang="en-GB" u="sng" dirty="0"/>
              <a:t>Label any clothing</a:t>
            </a:r>
          </a:p>
          <a:p>
            <a:pPr marL="0" indent="0">
              <a:buNone/>
            </a:pPr>
            <a:r>
              <a:rPr lang="en-GB" dirty="0"/>
              <a:t>Clothing in lost property last year was at an all-time high in every year group which comes at a high cost for all parents. Please could you ensure that everything is labelled, right down to shoes and socks.</a:t>
            </a:r>
          </a:p>
          <a:p>
            <a:pPr marL="0" indent="0">
              <a:buNone/>
            </a:pPr>
            <a:endParaRPr lang="en-GB" dirty="0"/>
          </a:p>
          <a:p>
            <a:pPr marL="0" indent="0">
              <a:buNone/>
            </a:pPr>
            <a:r>
              <a:rPr lang="en-GB" u="sng" dirty="0"/>
              <a:t>Behavioural issues</a:t>
            </a:r>
          </a:p>
          <a:p>
            <a:pPr marL="0" indent="0">
              <a:buNone/>
            </a:pPr>
            <a:r>
              <a:rPr lang="en-GB" dirty="0"/>
              <a:t>For children to make the right choices, they need every adult in their life working alongside each other to set the very best example. If you ever need to speak to me, please do as quickly as possible with an open mind.</a:t>
            </a:r>
          </a:p>
          <a:p>
            <a:pPr marL="0" indent="0">
              <a:buNone/>
            </a:pPr>
            <a:endParaRPr lang="en-GB" dirty="0"/>
          </a:p>
          <a:p>
            <a:pPr marL="0" indent="0">
              <a:buNone/>
            </a:pPr>
            <a:r>
              <a:rPr lang="en-GB" u="sng" dirty="0"/>
              <a:t>Reading</a:t>
            </a:r>
          </a:p>
          <a:p>
            <a:pPr marL="0" indent="0">
              <a:buNone/>
            </a:pPr>
            <a:r>
              <a:rPr lang="en-GB" dirty="0"/>
              <a:t>There’s no denying that reading has the biggest beneficial factor on a child’s development. The more they read, the more they’ll progress.</a:t>
            </a:r>
          </a:p>
          <a:p>
            <a:pPr marL="0" indent="0">
              <a:buNone/>
            </a:pPr>
            <a:endParaRPr lang="en-GB" dirty="0"/>
          </a:p>
          <a:p>
            <a:pPr marL="0" indent="0">
              <a:buNone/>
            </a:pPr>
            <a:r>
              <a:rPr lang="en-GB" u="sng" dirty="0" err="1"/>
              <a:t>Timestables</a:t>
            </a:r>
            <a:endParaRPr lang="en-GB" u="sng" dirty="0"/>
          </a:p>
          <a:p>
            <a:pPr marL="0" indent="0">
              <a:buNone/>
            </a:pPr>
            <a:r>
              <a:rPr lang="en-GB" dirty="0"/>
              <a:t>Maths in year 5 &amp; 6 is the easiest subject for a child to engage with if they know their </a:t>
            </a:r>
            <a:r>
              <a:rPr lang="en-GB" dirty="0" err="1"/>
              <a:t>timestables</a:t>
            </a:r>
            <a:r>
              <a:rPr lang="en-GB" dirty="0"/>
              <a:t>. It is across every sub-topic.</a:t>
            </a:r>
          </a:p>
          <a:p>
            <a:endParaRPr lang="en-GB" dirty="0"/>
          </a:p>
        </p:txBody>
      </p:sp>
      <p:sp>
        <p:nvSpPr>
          <p:cNvPr id="4" name="Content Placeholder 2">
            <a:extLst>
              <a:ext uri="{FF2B5EF4-FFF2-40B4-BE49-F238E27FC236}">
                <a16:creationId xmlns:a16="http://schemas.microsoft.com/office/drawing/2014/main" id="{A2683DEF-24A0-B983-4305-01FA98B083DF}"/>
              </a:ext>
            </a:extLst>
          </p:cNvPr>
          <p:cNvSpPr txBox="1">
            <a:spLocks/>
          </p:cNvSpPr>
          <p:nvPr/>
        </p:nvSpPr>
        <p:spPr>
          <a:xfrm>
            <a:off x="1243690" y="3138630"/>
            <a:ext cx="3306732" cy="2762899"/>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900" kern="1200">
                <a:solidFill>
                  <a:schemeClr val="tx1"/>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a:lnSpc>
                <a:spcPct val="150000"/>
              </a:lnSpc>
            </a:pPr>
            <a:r>
              <a:rPr lang="en-GB" sz="2400" dirty="0"/>
              <a:t>Label any clothing</a:t>
            </a:r>
          </a:p>
          <a:p>
            <a:pPr>
              <a:lnSpc>
                <a:spcPct val="150000"/>
              </a:lnSpc>
            </a:pPr>
            <a:r>
              <a:rPr lang="en-GB" sz="2400" dirty="0"/>
              <a:t>Behavioural issues</a:t>
            </a:r>
          </a:p>
          <a:p>
            <a:pPr>
              <a:lnSpc>
                <a:spcPct val="150000"/>
              </a:lnSpc>
            </a:pPr>
            <a:r>
              <a:rPr lang="en-GB" sz="2400" dirty="0"/>
              <a:t>Reading</a:t>
            </a:r>
          </a:p>
          <a:p>
            <a:pPr>
              <a:lnSpc>
                <a:spcPct val="150000"/>
              </a:lnSpc>
            </a:pPr>
            <a:r>
              <a:rPr lang="en-GB" sz="2400" dirty="0" err="1"/>
              <a:t>Timestables</a:t>
            </a:r>
            <a:endParaRPr lang="en-GB" sz="2400" dirty="0"/>
          </a:p>
        </p:txBody>
      </p:sp>
    </p:spTree>
    <p:extLst>
      <p:ext uri="{BB962C8B-B14F-4D97-AF65-F5344CB8AC3E}">
        <p14:creationId xmlns:p14="http://schemas.microsoft.com/office/powerpoint/2010/main" val="111713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0D18D-F479-4042-9134-8BEC679CCBE2}"/>
              </a:ext>
            </a:extLst>
          </p:cNvPr>
          <p:cNvSpPr>
            <a:spLocks noGrp="1"/>
          </p:cNvSpPr>
          <p:nvPr>
            <p:ph type="title"/>
          </p:nvPr>
        </p:nvSpPr>
        <p:spPr>
          <a:xfrm>
            <a:off x="802681" y="1163173"/>
            <a:ext cx="4486656" cy="1141497"/>
          </a:xfrm>
        </p:spPr>
        <p:txBody>
          <a:bodyPr/>
          <a:lstStyle/>
          <a:p>
            <a:r>
              <a:rPr lang="en-GB" dirty="0"/>
              <a:t>Any  Questions?</a:t>
            </a:r>
          </a:p>
        </p:txBody>
      </p:sp>
      <p:sp>
        <p:nvSpPr>
          <p:cNvPr id="3" name="Content Placeholder 2"/>
          <p:cNvSpPr>
            <a:spLocks noGrp="1"/>
          </p:cNvSpPr>
          <p:nvPr>
            <p:ph idx="1"/>
          </p:nvPr>
        </p:nvSpPr>
        <p:spPr>
          <a:xfrm>
            <a:off x="6736080" y="1323832"/>
            <a:ext cx="4815840" cy="4729495"/>
          </a:xfrm>
        </p:spPr>
        <p:txBody>
          <a:bodyPr>
            <a:normAutofit lnSpcReduction="10000"/>
          </a:bodyPr>
          <a:lstStyle/>
          <a:p>
            <a:pPr marL="0" indent="0">
              <a:buNone/>
            </a:pPr>
            <a:r>
              <a:rPr lang="en-GB" dirty="0"/>
              <a:t>If you have any questions, then please do not hesitate to speak to me on the school gate or email </a:t>
            </a:r>
            <a:r>
              <a:rPr lang="en-GB"/>
              <a:t>me directly.</a:t>
            </a:r>
            <a:endParaRPr lang="en-GB" dirty="0"/>
          </a:p>
          <a:p>
            <a:pPr marL="0" indent="0">
              <a:buNone/>
            </a:pPr>
            <a:endParaRPr lang="en-GB" dirty="0"/>
          </a:p>
          <a:p>
            <a:pPr marL="0" indent="0">
              <a:buNone/>
            </a:pPr>
            <a:r>
              <a:rPr lang="en-GB" dirty="0"/>
              <a:t>As always, thank you very much for your continued support and I look forward to a positive year ahead!</a:t>
            </a:r>
          </a:p>
          <a:p>
            <a:pPr marL="0" indent="0">
              <a:buNone/>
            </a:pPr>
            <a:endParaRPr lang="en-GB" dirty="0"/>
          </a:p>
          <a:p>
            <a:pPr marL="0" indent="0">
              <a:buNone/>
            </a:pPr>
            <a:endParaRPr lang="en-GB" dirty="0"/>
          </a:p>
          <a:p>
            <a:pPr marL="0" indent="0">
              <a:buNone/>
            </a:pPr>
            <a:r>
              <a:rPr lang="en-GB" dirty="0"/>
              <a:t>Kindest regards,</a:t>
            </a:r>
          </a:p>
          <a:p>
            <a:pPr marL="0" indent="0">
              <a:buNone/>
            </a:pPr>
            <a:r>
              <a:rPr lang="en-GB" dirty="0"/>
              <a:t>Mr Richardson</a:t>
            </a:r>
            <a:endParaRPr lang="en-GB" dirty="0">
              <a:sym typeface="Wingdings" panose="05000000000000000000" pitchFamily="2" charset="2"/>
            </a:endParaRPr>
          </a:p>
          <a:p>
            <a:pPr marL="0" indent="0">
              <a:buNone/>
            </a:pPr>
            <a:endParaRPr lang="en-GB" dirty="0">
              <a:sym typeface="Wingdings" panose="05000000000000000000" pitchFamily="2" charset="2"/>
            </a:endParaRPr>
          </a:p>
          <a:p>
            <a:pPr marL="0" indent="0">
              <a:buNone/>
            </a:pPr>
            <a:r>
              <a:rPr lang="en-GB" dirty="0">
                <a:hlinkClick r:id="rId2"/>
              </a:rPr>
              <a:t>herons@sutton-st-james.lincs.sch.uk</a:t>
            </a:r>
            <a:endParaRPr lang="en-GB" dirty="0"/>
          </a:p>
        </p:txBody>
      </p:sp>
      <p:pic>
        <p:nvPicPr>
          <p:cNvPr id="5" name="Picture 2">
            <a:extLst>
              <a:ext uri="{FF2B5EF4-FFF2-40B4-BE49-F238E27FC236}">
                <a16:creationId xmlns:a16="http://schemas.microsoft.com/office/drawing/2014/main" id="{02129FE4-5C76-A2C0-D7CA-EAE7FDD147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1208" y="2761770"/>
            <a:ext cx="3291557" cy="3291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23243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301</TotalTime>
  <Words>890</Words>
  <Application>Microsoft Office PowerPoint</Application>
  <PresentationFormat>Widescreen</PresentationFormat>
  <Paragraphs>96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Gill Sans MT</vt:lpstr>
      <vt:lpstr>Wingdings</vt:lpstr>
      <vt:lpstr>Parcel</vt:lpstr>
      <vt:lpstr>Welcome   to   herons</vt:lpstr>
      <vt:lpstr>Hello There!</vt:lpstr>
      <vt:lpstr>PowerPoint Presentation</vt:lpstr>
      <vt:lpstr>PowerPoint Presentation</vt:lpstr>
      <vt:lpstr>TIMETABLE</vt:lpstr>
      <vt:lpstr>uNiform</vt:lpstr>
      <vt:lpstr>Homework</vt:lpstr>
      <vt:lpstr>Topics   across   the   year</vt:lpstr>
      <vt:lpstr>The  Behaviour   management  Chart</vt:lpstr>
      <vt:lpstr>Expectations</vt:lpstr>
      <vt:lpstr>How  can  you  best  support  the  school?</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Owls Class</dc:title>
  <dc:creator>Becky Griffin</dc:creator>
  <cp:lastModifiedBy>Ben Richardson</cp:lastModifiedBy>
  <cp:revision>34</cp:revision>
  <dcterms:created xsi:type="dcterms:W3CDTF">2017-09-07T18:12:40Z</dcterms:created>
  <dcterms:modified xsi:type="dcterms:W3CDTF">2025-01-01T10:57:07Z</dcterms:modified>
</cp:coreProperties>
</file>