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2" r:id="rId1"/>
  </p:sldMasterIdLst>
  <p:sldIdLst>
    <p:sldId id="256" r:id="rId2"/>
    <p:sldId id="265" r:id="rId3"/>
    <p:sldId id="267" r:id="rId4"/>
    <p:sldId id="259" r:id="rId5"/>
    <p:sldId id="311" r:id="rId6"/>
    <p:sldId id="299" r:id="rId7"/>
    <p:sldId id="275" r:id="rId8"/>
    <p:sldId id="261" r:id="rId9"/>
    <p:sldId id="269" r:id="rId10"/>
    <p:sldId id="268" r:id="rId11"/>
    <p:sldId id="257" r:id="rId12"/>
    <p:sldId id="260" r:id="rId13"/>
    <p:sldId id="263" r:id="rId14"/>
    <p:sldId id="264" r:id="rId15"/>
    <p:sldId id="312" r:id="rId16"/>
    <p:sldId id="26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F5ED6D-68D7-403C-A59B-59FC70C18BBB}" v="4" dt="2026-02-14T16:19:45.9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82" d="100"/>
          <a:sy n="82" d="100"/>
        </p:scale>
        <p:origin x="7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Richardson" userId="fe43c9ef-8df5-408e-8c9e-181d13e658f9" providerId="ADAL" clId="{720E3C63-0B91-4687-A70A-74AF01CB09F9}"/>
    <pc:docChg chg="custSel modSld">
      <pc:chgData name="Ben Richardson" userId="fe43c9ef-8df5-408e-8c9e-181d13e658f9" providerId="ADAL" clId="{720E3C63-0B91-4687-A70A-74AF01CB09F9}" dt="2026-02-14T16:19:45.948" v="17"/>
      <pc:docMkLst>
        <pc:docMk/>
      </pc:docMkLst>
      <pc:sldChg chg="delSp modSp">
        <pc:chgData name="Ben Richardson" userId="fe43c9ef-8df5-408e-8c9e-181d13e658f9" providerId="ADAL" clId="{720E3C63-0B91-4687-A70A-74AF01CB09F9}" dt="2026-02-14T16:19:45.948" v="17"/>
        <pc:sldMkLst>
          <pc:docMk/>
          <pc:sldMk cId="1839980352" sldId="261"/>
        </pc:sldMkLst>
        <pc:graphicFrameChg chg="mod">
          <ac:chgData name="Ben Richardson" userId="fe43c9ef-8df5-408e-8c9e-181d13e658f9" providerId="ADAL" clId="{720E3C63-0B91-4687-A70A-74AF01CB09F9}" dt="2026-02-14T16:19:45.948" v="17"/>
          <ac:graphicFrameMkLst>
            <pc:docMk/>
            <pc:sldMk cId="1839980352" sldId="261"/>
            <ac:graphicFrameMk id="5" creationId="{00000000-0000-0000-0000-000000000000}"/>
          </ac:graphicFrameMkLst>
        </pc:graphicFrameChg>
        <pc:picChg chg="del">
          <ac:chgData name="Ben Richardson" userId="fe43c9ef-8df5-408e-8c9e-181d13e658f9" providerId="ADAL" clId="{720E3C63-0B91-4687-A70A-74AF01CB09F9}" dt="2026-02-14T16:19:36.158" v="14" actId="478"/>
          <ac:picMkLst>
            <pc:docMk/>
            <pc:sldMk cId="1839980352" sldId="261"/>
            <ac:picMk id="2054" creationId="{F4E4F078-6582-4B27-788D-637C22656386}"/>
          </ac:picMkLst>
        </pc:picChg>
      </pc:sldChg>
      <pc:sldChg chg="addSp delSp modSp mod">
        <pc:chgData name="Ben Richardson" userId="fe43c9ef-8df5-408e-8c9e-181d13e658f9" providerId="ADAL" clId="{720E3C63-0B91-4687-A70A-74AF01CB09F9}" dt="2026-02-14T16:19:13.664" v="13" actId="1076"/>
        <pc:sldMkLst>
          <pc:docMk/>
          <pc:sldMk cId="897908015" sldId="299"/>
        </pc:sldMkLst>
        <pc:picChg chg="del">
          <ac:chgData name="Ben Richardson" userId="fe43c9ef-8df5-408e-8c9e-181d13e658f9" providerId="ADAL" clId="{720E3C63-0B91-4687-A70A-74AF01CB09F9}" dt="2026-02-14T16:18:53.022" v="6" actId="478"/>
          <ac:picMkLst>
            <pc:docMk/>
            <pc:sldMk cId="897908015" sldId="299"/>
            <ac:picMk id="2" creationId="{E738DCD5-3DE1-5AB9-A681-633C6512AA70}"/>
          </ac:picMkLst>
        </pc:picChg>
        <pc:picChg chg="add mod">
          <ac:chgData name="Ben Richardson" userId="fe43c9ef-8df5-408e-8c9e-181d13e658f9" providerId="ADAL" clId="{720E3C63-0B91-4687-A70A-74AF01CB09F9}" dt="2026-02-14T16:19:13.664" v="13" actId="1076"/>
          <ac:picMkLst>
            <pc:docMk/>
            <pc:sldMk cId="897908015" sldId="299"/>
            <ac:picMk id="4" creationId="{ADDBAF66-531F-D03A-AA0D-4A17169F96B9}"/>
          </ac:picMkLst>
        </pc:picChg>
      </pc:sldChg>
      <pc:sldChg chg="delSp mod delAnim">
        <pc:chgData name="Ben Richardson" userId="fe43c9ef-8df5-408e-8c9e-181d13e658f9" providerId="ADAL" clId="{720E3C63-0B91-4687-A70A-74AF01CB09F9}" dt="2026-02-14T16:18:03.103" v="5" actId="478"/>
        <pc:sldMkLst>
          <pc:docMk/>
          <pc:sldMk cId="2344757042" sldId="311"/>
        </pc:sldMkLst>
        <pc:picChg chg="del">
          <ac:chgData name="Ben Richardson" userId="fe43c9ef-8df5-408e-8c9e-181d13e658f9" providerId="ADAL" clId="{720E3C63-0B91-4687-A70A-74AF01CB09F9}" dt="2026-02-14T16:17:59.887" v="0" actId="478"/>
          <ac:picMkLst>
            <pc:docMk/>
            <pc:sldMk cId="2344757042" sldId="311"/>
            <ac:picMk id="3" creationId="{E3350298-F887-1276-CA9E-2C4C19E7C4BB}"/>
          </ac:picMkLst>
        </pc:picChg>
        <pc:picChg chg="del">
          <ac:chgData name="Ben Richardson" userId="fe43c9ef-8df5-408e-8c9e-181d13e658f9" providerId="ADAL" clId="{720E3C63-0B91-4687-A70A-74AF01CB09F9}" dt="2026-02-14T16:18:00.905" v="1" actId="478"/>
          <ac:picMkLst>
            <pc:docMk/>
            <pc:sldMk cId="2344757042" sldId="311"/>
            <ac:picMk id="4" creationId="{EA72D4A6-DA22-9014-46E5-0EB83BED2DD8}"/>
          </ac:picMkLst>
        </pc:picChg>
        <pc:picChg chg="del">
          <ac:chgData name="Ben Richardson" userId="fe43c9ef-8df5-408e-8c9e-181d13e658f9" providerId="ADAL" clId="{720E3C63-0B91-4687-A70A-74AF01CB09F9}" dt="2026-02-14T16:18:01.556" v="2" actId="478"/>
          <ac:picMkLst>
            <pc:docMk/>
            <pc:sldMk cId="2344757042" sldId="311"/>
            <ac:picMk id="5" creationId="{69788AEF-EF13-1EC5-FEE8-DAEF4387EF15}"/>
          </ac:picMkLst>
        </pc:picChg>
        <pc:picChg chg="del">
          <ac:chgData name="Ben Richardson" userId="fe43c9ef-8df5-408e-8c9e-181d13e658f9" providerId="ADAL" clId="{720E3C63-0B91-4687-A70A-74AF01CB09F9}" dt="2026-02-14T16:18:02.085" v="3" actId="478"/>
          <ac:picMkLst>
            <pc:docMk/>
            <pc:sldMk cId="2344757042" sldId="311"/>
            <ac:picMk id="6" creationId="{7EF7FF58-0963-017D-F518-0A6170249580}"/>
          </ac:picMkLst>
        </pc:picChg>
        <pc:picChg chg="del">
          <ac:chgData name="Ben Richardson" userId="fe43c9ef-8df5-408e-8c9e-181d13e658f9" providerId="ADAL" clId="{720E3C63-0B91-4687-A70A-74AF01CB09F9}" dt="2026-02-14T16:18:02.640" v="4" actId="478"/>
          <ac:picMkLst>
            <pc:docMk/>
            <pc:sldMk cId="2344757042" sldId="311"/>
            <ac:picMk id="7" creationId="{E8670D05-D53A-FC21-696F-EC24DDA2070A}"/>
          </ac:picMkLst>
        </pc:picChg>
        <pc:picChg chg="del">
          <ac:chgData name="Ben Richardson" userId="fe43c9ef-8df5-408e-8c9e-181d13e658f9" providerId="ADAL" clId="{720E3C63-0B91-4687-A70A-74AF01CB09F9}" dt="2026-02-14T16:18:03.103" v="5" actId="478"/>
          <ac:picMkLst>
            <pc:docMk/>
            <pc:sldMk cId="2344757042" sldId="311"/>
            <ac:picMk id="8" creationId="{6CDB1596-E4AD-A0DD-EAB4-CBFDD44CC5C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BAB9E4-13E5-407C-9076-0C2972F1AE23}" type="doc">
      <dgm:prSet loTypeId="urn:microsoft.com/office/officeart/2005/8/layout/vList2" loCatId="Inbox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D90CEC4-DAE9-4FF2-9CAA-D3B226455566}">
      <dgm:prSet/>
      <dgm:spPr/>
      <dgm:t>
        <a:bodyPr/>
        <a:lstStyle/>
        <a:p>
          <a:r>
            <a:rPr lang="en-US" dirty="0" err="1"/>
            <a:t>Maths</a:t>
          </a:r>
          <a:endParaRPr lang="en-US" dirty="0"/>
        </a:p>
      </dgm:t>
    </dgm:pt>
    <dgm:pt modelId="{F1EC9496-B9CD-4347-81FF-61688067C9E4}" type="parTrans" cxnId="{19729665-2F09-46A7-80DA-A1E686A2F495}">
      <dgm:prSet/>
      <dgm:spPr/>
      <dgm:t>
        <a:bodyPr/>
        <a:lstStyle/>
        <a:p>
          <a:endParaRPr lang="en-US"/>
        </a:p>
      </dgm:t>
    </dgm:pt>
    <dgm:pt modelId="{9E1D0DA3-51E6-4771-ACA3-971CD3DA5A8F}" type="sibTrans" cxnId="{19729665-2F09-46A7-80DA-A1E686A2F495}">
      <dgm:prSet/>
      <dgm:spPr/>
      <dgm:t>
        <a:bodyPr/>
        <a:lstStyle/>
        <a:p>
          <a:endParaRPr lang="en-US"/>
        </a:p>
      </dgm:t>
    </dgm:pt>
    <dgm:pt modelId="{1D623F55-9A8E-45D6-BD17-86D30A500B2D}">
      <dgm:prSet/>
      <dgm:spPr/>
      <dgm:t>
        <a:bodyPr/>
        <a:lstStyle/>
        <a:p>
          <a:r>
            <a:rPr lang="en-US" dirty="0"/>
            <a:t>Spellings</a:t>
          </a:r>
        </a:p>
      </dgm:t>
    </dgm:pt>
    <dgm:pt modelId="{95DE3526-D7BF-4686-8F7B-15DDFCD72D20}" type="parTrans" cxnId="{AA945394-2F75-42C3-A853-39C4184E04B6}">
      <dgm:prSet/>
      <dgm:spPr/>
      <dgm:t>
        <a:bodyPr/>
        <a:lstStyle/>
        <a:p>
          <a:endParaRPr lang="en-US"/>
        </a:p>
      </dgm:t>
    </dgm:pt>
    <dgm:pt modelId="{8324A497-0365-4179-8937-C2C783CADF1D}" type="sibTrans" cxnId="{AA945394-2F75-42C3-A853-39C4184E04B6}">
      <dgm:prSet/>
      <dgm:spPr/>
      <dgm:t>
        <a:bodyPr/>
        <a:lstStyle/>
        <a:p>
          <a:endParaRPr lang="en-US"/>
        </a:p>
      </dgm:t>
    </dgm:pt>
    <dgm:pt modelId="{5640A2FF-085C-459F-A8F1-AD93E8F5641E}">
      <dgm:prSet/>
      <dgm:spPr/>
      <dgm:t>
        <a:bodyPr/>
        <a:lstStyle/>
        <a:p>
          <a:r>
            <a:rPr lang="en-US" dirty="0"/>
            <a:t>Reading</a:t>
          </a:r>
        </a:p>
      </dgm:t>
    </dgm:pt>
    <dgm:pt modelId="{87FF0F43-13B1-42C6-87B5-765482E1B5D2}" type="parTrans" cxnId="{4B1093B4-8D86-4C10-8CB0-2FD12AA621CE}">
      <dgm:prSet/>
      <dgm:spPr/>
      <dgm:t>
        <a:bodyPr/>
        <a:lstStyle/>
        <a:p>
          <a:endParaRPr lang="en-US"/>
        </a:p>
      </dgm:t>
    </dgm:pt>
    <dgm:pt modelId="{79C1F3E9-C6DF-4A1A-B6F2-89C122BF5E92}" type="sibTrans" cxnId="{4B1093B4-8D86-4C10-8CB0-2FD12AA621CE}">
      <dgm:prSet/>
      <dgm:spPr/>
      <dgm:t>
        <a:bodyPr/>
        <a:lstStyle/>
        <a:p>
          <a:endParaRPr lang="en-US"/>
        </a:p>
      </dgm:t>
    </dgm:pt>
    <dgm:pt modelId="{22C05908-8789-43E7-AE51-2394765B6EB4}" type="pres">
      <dgm:prSet presAssocID="{6ABAB9E4-13E5-407C-9076-0C2972F1AE23}" presName="linear" presStyleCnt="0">
        <dgm:presLayoutVars>
          <dgm:animLvl val="lvl"/>
          <dgm:resizeHandles val="exact"/>
        </dgm:presLayoutVars>
      </dgm:prSet>
      <dgm:spPr/>
    </dgm:pt>
    <dgm:pt modelId="{857A5F7F-2F49-4FA8-8D54-A93188BA8289}" type="pres">
      <dgm:prSet presAssocID="{DD90CEC4-DAE9-4FF2-9CAA-D3B22645556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6928AFD-D202-4FDE-A0B6-AFD019AC0166}" type="pres">
      <dgm:prSet presAssocID="{9E1D0DA3-51E6-4771-ACA3-971CD3DA5A8F}" presName="spacer" presStyleCnt="0"/>
      <dgm:spPr/>
    </dgm:pt>
    <dgm:pt modelId="{93207916-598A-4CF3-9A90-2BAA279A4659}" type="pres">
      <dgm:prSet presAssocID="{1D623F55-9A8E-45D6-BD17-86D30A500B2D}" presName="parentText" presStyleLbl="node1" presStyleIdx="1" presStyleCnt="3" custLinFactNeighborX="-12813">
        <dgm:presLayoutVars>
          <dgm:chMax val="0"/>
          <dgm:bulletEnabled val="1"/>
        </dgm:presLayoutVars>
      </dgm:prSet>
      <dgm:spPr/>
    </dgm:pt>
    <dgm:pt modelId="{A2F64471-5210-478F-A176-F1583CD42FE3}" type="pres">
      <dgm:prSet presAssocID="{8324A497-0365-4179-8937-C2C783CADF1D}" presName="spacer" presStyleCnt="0"/>
      <dgm:spPr/>
    </dgm:pt>
    <dgm:pt modelId="{E660A118-DED5-45E7-9554-2E06940DBD00}" type="pres">
      <dgm:prSet presAssocID="{5640A2FF-085C-459F-A8F1-AD93E8F5641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9D87911-9067-4C04-AEDE-6F46B4E0BB11}" type="presOf" srcId="{5640A2FF-085C-459F-A8F1-AD93E8F5641E}" destId="{E660A118-DED5-45E7-9554-2E06940DBD00}" srcOrd="0" destOrd="0" presId="urn:microsoft.com/office/officeart/2005/8/layout/vList2"/>
    <dgm:cxn modelId="{6AA57C5E-0A64-4FE3-AB1F-CAB9EEB6E87C}" type="presOf" srcId="{1D623F55-9A8E-45D6-BD17-86D30A500B2D}" destId="{93207916-598A-4CF3-9A90-2BAA279A4659}" srcOrd="0" destOrd="0" presId="urn:microsoft.com/office/officeart/2005/8/layout/vList2"/>
    <dgm:cxn modelId="{D3A9B464-6AAD-44BE-8ED1-FF4335F8073B}" type="presOf" srcId="{6ABAB9E4-13E5-407C-9076-0C2972F1AE23}" destId="{22C05908-8789-43E7-AE51-2394765B6EB4}" srcOrd="0" destOrd="0" presId="urn:microsoft.com/office/officeart/2005/8/layout/vList2"/>
    <dgm:cxn modelId="{19729665-2F09-46A7-80DA-A1E686A2F495}" srcId="{6ABAB9E4-13E5-407C-9076-0C2972F1AE23}" destId="{DD90CEC4-DAE9-4FF2-9CAA-D3B226455566}" srcOrd="0" destOrd="0" parTransId="{F1EC9496-B9CD-4347-81FF-61688067C9E4}" sibTransId="{9E1D0DA3-51E6-4771-ACA3-971CD3DA5A8F}"/>
    <dgm:cxn modelId="{AA945394-2F75-42C3-A853-39C4184E04B6}" srcId="{6ABAB9E4-13E5-407C-9076-0C2972F1AE23}" destId="{1D623F55-9A8E-45D6-BD17-86D30A500B2D}" srcOrd="1" destOrd="0" parTransId="{95DE3526-D7BF-4686-8F7B-15DDFCD72D20}" sibTransId="{8324A497-0365-4179-8937-C2C783CADF1D}"/>
    <dgm:cxn modelId="{AF0EA1A3-D254-4AD9-9EB9-5D2A163AF63E}" type="presOf" srcId="{DD90CEC4-DAE9-4FF2-9CAA-D3B226455566}" destId="{857A5F7F-2F49-4FA8-8D54-A93188BA8289}" srcOrd="0" destOrd="0" presId="urn:microsoft.com/office/officeart/2005/8/layout/vList2"/>
    <dgm:cxn modelId="{4B1093B4-8D86-4C10-8CB0-2FD12AA621CE}" srcId="{6ABAB9E4-13E5-407C-9076-0C2972F1AE23}" destId="{5640A2FF-085C-459F-A8F1-AD93E8F5641E}" srcOrd="2" destOrd="0" parTransId="{87FF0F43-13B1-42C6-87B5-765482E1B5D2}" sibTransId="{79C1F3E9-C6DF-4A1A-B6F2-89C122BF5E92}"/>
    <dgm:cxn modelId="{ABCA04AB-9BE6-481C-B633-442D41814F46}" type="presParOf" srcId="{22C05908-8789-43E7-AE51-2394765B6EB4}" destId="{857A5F7F-2F49-4FA8-8D54-A93188BA8289}" srcOrd="0" destOrd="0" presId="urn:microsoft.com/office/officeart/2005/8/layout/vList2"/>
    <dgm:cxn modelId="{0A8F5970-EDA9-4099-A0E0-14BED2C43758}" type="presParOf" srcId="{22C05908-8789-43E7-AE51-2394765B6EB4}" destId="{B6928AFD-D202-4FDE-A0B6-AFD019AC0166}" srcOrd="1" destOrd="0" presId="urn:microsoft.com/office/officeart/2005/8/layout/vList2"/>
    <dgm:cxn modelId="{02DAE498-1AFA-4FE5-B219-BB315CB0ACC5}" type="presParOf" srcId="{22C05908-8789-43E7-AE51-2394765B6EB4}" destId="{93207916-598A-4CF3-9A90-2BAA279A4659}" srcOrd="2" destOrd="0" presId="urn:microsoft.com/office/officeart/2005/8/layout/vList2"/>
    <dgm:cxn modelId="{A6385FE6-F888-427B-AC97-E4A7A495C2D6}" type="presParOf" srcId="{22C05908-8789-43E7-AE51-2394765B6EB4}" destId="{A2F64471-5210-478F-A176-F1583CD42FE3}" srcOrd="3" destOrd="0" presId="urn:microsoft.com/office/officeart/2005/8/layout/vList2"/>
    <dgm:cxn modelId="{52CF980B-CDD1-43B4-9B23-4EB9780BA163}" type="presParOf" srcId="{22C05908-8789-43E7-AE51-2394765B6EB4}" destId="{E660A118-DED5-45E7-9554-2E06940DBD0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7A5F7F-2F49-4FA8-8D54-A93188BA8289}">
      <dsp:nvSpPr>
        <dsp:cNvPr id="0" name=""/>
        <dsp:cNvSpPr/>
      </dsp:nvSpPr>
      <dsp:spPr>
        <a:xfrm>
          <a:off x="0" y="33079"/>
          <a:ext cx="5607050" cy="1497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 err="1"/>
            <a:t>Maths</a:t>
          </a:r>
          <a:endParaRPr lang="en-US" sz="6400" kern="1200" dirty="0"/>
        </a:p>
      </dsp:txBody>
      <dsp:txXfrm>
        <a:off x="73107" y="106186"/>
        <a:ext cx="5460836" cy="1351386"/>
      </dsp:txXfrm>
    </dsp:sp>
    <dsp:sp modelId="{93207916-598A-4CF3-9A90-2BAA279A4659}">
      <dsp:nvSpPr>
        <dsp:cNvPr id="0" name=""/>
        <dsp:cNvSpPr/>
      </dsp:nvSpPr>
      <dsp:spPr>
        <a:xfrm>
          <a:off x="0" y="1715000"/>
          <a:ext cx="5607050" cy="1497600"/>
        </a:xfrm>
        <a:prstGeom prst="roundRect">
          <a:avLst/>
        </a:prstGeom>
        <a:gradFill rotWithShape="0">
          <a:gsLst>
            <a:gs pos="0">
              <a:schemeClr val="accent3">
                <a:hueOff val="1554279"/>
                <a:satOff val="-22994"/>
                <a:lumOff val="4314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1554279"/>
                <a:satOff val="-22994"/>
                <a:lumOff val="4314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1554279"/>
                <a:satOff val="-22994"/>
                <a:lumOff val="4314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/>
            <a:t>Spellings</a:t>
          </a:r>
        </a:p>
      </dsp:txBody>
      <dsp:txXfrm>
        <a:off x="73107" y="1788107"/>
        <a:ext cx="5460836" cy="1351386"/>
      </dsp:txXfrm>
    </dsp:sp>
    <dsp:sp modelId="{E660A118-DED5-45E7-9554-2E06940DBD00}">
      <dsp:nvSpPr>
        <dsp:cNvPr id="0" name=""/>
        <dsp:cNvSpPr/>
      </dsp:nvSpPr>
      <dsp:spPr>
        <a:xfrm>
          <a:off x="0" y="3396920"/>
          <a:ext cx="5607050" cy="1497600"/>
        </a:xfrm>
        <a:prstGeom prst="roundRect">
          <a:avLst/>
        </a:prstGeom>
        <a:gradFill rotWithShape="0">
          <a:gsLst>
            <a:gs pos="0">
              <a:schemeClr val="accent3">
                <a:hueOff val="3108557"/>
                <a:satOff val="-45988"/>
                <a:lumOff val="8628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3108557"/>
                <a:satOff val="-45988"/>
                <a:lumOff val="8628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3108557"/>
                <a:satOff val="-45988"/>
                <a:lumOff val="8628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/>
            <a:t>Reading</a:t>
          </a:r>
        </a:p>
      </dsp:txBody>
      <dsp:txXfrm>
        <a:off x="73107" y="3470027"/>
        <a:ext cx="5460836" cy="13513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6714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80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6740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25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29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88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582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07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92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6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37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2/14/2026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29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herons@sutton-st-james.lincs.sch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adtheory.or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mailto:herons@sutton-st-james.linc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imated Cartoon Business Agreement Handshake Alpha Stock Footage Video  (100% Royalty-free) 1007861521 | Shutterstock">
            <a:extLst>
              <a:ext uri="{FF2B5EF4-FFF2-40B4-BE49-F238E27FC236}">
                <a16:creationId xmlns:a16="http://schemas.microsoft.com/office/drawing/2014/main" id="{9458DD8E-BCBD-A4FE-2204-ED3B4C4D9F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0F579A-32EB-496B-B3C0-1FC826F81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480474"/>
            <a:ext cx="8991600" cy="1645920"/>
          </a:xfrm>
          <a:solidFill>
            <a:schemeClr val="bg1">
              <a:alpha val="60000"/>
            </a:schemeClr>
          </a:solidFill>
          <a:ln w="38100" cap="sq">
            <a:solidFill>
              <a:schemeClr val="tx1"/>
            </a:solidFill>
            <a:miter lim="800000"/>
          </a:ln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Welcome   to   herons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F7055-1814-4727-9972-9FCF081C26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3082" y="2584517"/>
            <a:ext cx="3645836" cy="429209"/>
          </a:xfr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Meet and Greet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CE87F91-E8D1-0544-69B0-B0F327C06AE1}"/>
              </a:ext>
            </a:extLst>
          </p:cNvPr>
          <p:cNvSpPr txBox="1">
            <a:spLocks/>
          </p:cNvSpPr>
          <p:nvPr/>
        </p:nvSpPr>
        <p:spPr>
          <a:xfrm>
            <a:off x="1903049" y="5484814"/>
            <a:ext cx="8385902" cy="12145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GB" dirty="0">
                <a:solidFill>
                  <a:schemeClr val="bg1"/>
                </a:solidFill>
              </a:rPr>
              <a:t>I am always contactable via </a:t>
            </a:r>
            <a:r>
              <a:rPr lang="en-GB" i="1" dirty="0">
                <a:solidFill>
                  <a:schemeClr val="bg1"/>
                </a:solidFill>
                <a:hlinkClick r:id="rId3"/>
              </a:rPr>
              <a:t>herons@sutton-st-james.lincs.sch.uk</a:t>
            </a:r>
            <a:r>
              <a:rPr lang="en-GB" i="1" dirty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should you ever have any questions, queries or concerns.</a:t>
            </a:r>
          </a:p>
        </p:txBody>
      </p:sp>
    </p:spTree>
    <p:extLst>
      <p:ext uri="{BB962C8B-B14F-4D97-AF65-F5344CB8AC3E}">
        <p14:creationId xmlns:p14="http://schemas.microsoft.com/office/powerpoint/2010/main" val="2299311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9F26AF7-9AC1-49A4-8F89-2C63E1C0A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491851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olorful Feelings Chart For Kids Learning Poster For Nigeria | Ubuy">
            <a:extLst>
              <a:ext uri="{FF2B5EF4-FFF2-40B4-BE49-F238E27FC236}">
                <a16:creationId xmlns:a16="http://schemas.microsoft.com/office/drawing/2014/main" id="{7A2102D9-908E-EA2D-DD97-91688C6C6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BA397F-8687-5C62-3957-C5E4227D0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604" y="4918509"/>
            <a:ext cx="1347496" cy="19394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244B40-3D8A-8C8F-E67A-6FCAFC709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0902" y="4918509"/>
            <a:ext cx="1347496" cy="193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62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OSTER What Can I Think Instead Poster">
            <a:extLst>
              <a:ext uri="{FF2B5EF4-FFF2-40B4-BE49-F238E27FC236}">
                <a16:creationId xmlns:a16="http://schemas.microsoft.com/office/drawing/2014/main" id="{B3F83FE6-0EDA-C0D4-AE2F-71E428483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21114" y="-1731796"/>
            <a:ext cx="8381261" cy="1047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592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all-down-seven-times-get-up-e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1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696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ADC6947-38EA-4465-2B44-7285090E3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386" y="-2186782"/>
            <a:ext cx="6317228" cy="1123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109D44-7FDD-C13E-8A7A-82E40C30D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1921" y="2783205"/>
            <a:ext cx="1512694" cy="24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75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67F3255-D76B-800A-F174-7A5AE2065B39}"/>
              </a:ext>
            </a:extLst>
          </p:cNvPr>
          <p:cNvSpPr txBox="1"/>
          <p:nvPr/>
        </p:nvSpPr>
        <p:spPr>
          <a:xfrm>
            <a:off x="2894128" y="114337"/>
            <a:ext cx="6403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/>
              <a:t>Main Timetable</a:t>
            </a:r>
          </a:p>
        </p:txBody>
      </p:sp>
      <p:pic>
        <p:nvPicPr>
          <p:cNvPr id="4" name="Picture 3" descr="A group of colorful squares&#10;&#10;AI-generated content may be incorrect.">
            <a:extLst>
              <a:ext uri="{FF2B5EF4-FFF2-40B4-BE49-F238E27FC236}">
                <a16:creationId xmlns:a16="http://schemas.microsoft.com/office/drawing/2014/main" id="{ADDBAF66-531F-D03A-AA0D-4A17169F9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350" y="822223"/>
            <a:ext cx="10157300" cy="594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908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F8E2E-5356-4D78-8FCE-4FD3A1F1A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018350"/>
            <a:ext cx="4486656" cy="1141497"/>
          </a:xfrm>
        </p:spPr>
        <p:txBody>
          <a:bodyPr/>
          <a:lstStyle/>
          <a:p>
            <a:r>
              <a:rPr lang="en-GB" dirty="0" err="1"/>
              <a:t>uNiform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98758" y="132299"/>
            <a:ext cx="4815840" cy="65934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Children are expected to wear the correct school uniform at all times please. </a:t>
            </a:r>
          </a:p>
          <a:p>
            <a:pPr marL="0" indent="0">
              <a:buNone/>
            </a:pPr>
            <a:endParaRPr lang="en-GB" dirty="0"/>
          </a:p>
          <a:p>
            <a:pPr lvl="0"/>
            <a:r>
              <a:rPr lang="en-GB" dirty="0"/>
              <a:t>Black school shoes, not trainers</a:t>
            </a:r>
          </a:p>
          <a:p>
            <a:pPr lvl="0"/>
            <a:r>
              <a:rPr lang="en-GB" dirty="0"/>
              <a:t>Long hair must be tied back</a:t>
            </a:r>
          </a:p>
          <a:p>
            <a:r>
              <a:rPr lang="en-GB" dirty="0"/>
              <a:t>PE t-shirt to be house colours: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Nene = Green</a:t>
            </a:r>
          </a:p>
          <a:p>
            <a:pPr marL="0" indent="0">
              <a:buNone/>
            </a:pPr>
            <a:r>
              <a:rPr lang="en-GB" dirty="0"/>
              <a:t>Ouse = Yellow</a:t>
            </a:r>
          </a:p>
          <a:p>
            <a:pPr marL="0" indent="0">
              <a:buNone/>
            </a:pPr>
            <a:r>
              <a:rPr lang="en-GB" dirty="0" err="1"/>
              <a:t>Welland</a:t>
            </a:r>
            <a:r>
              <a:rPr lang="en-GB" dirty="0"/>
              <a:t> = Red</a:t>
            </a:r>
          </a:p>
          <a:p>
            <a:pPr marL="0" indent="0">
              <a:buNone/>
            </a:pPr>
            <a:r>
              <a:rPr lang="en-GB" dirty="0"/>
              <a:t>Witham = Blue</a:t>
            </a:r>
          </a:p>
          <a:p>
            <a:r>
              <a:rPr lang="en-GB" dirty="0"/>
              <a:t>No earrings to be worn in a PE lesson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If there are any issues with any of the information mentioned above, please get in contact.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A05C3E8-1A25-44DF-9D98-F23752595CC7}"/>
              </a:ext>
            </a:extLst>
          </p:cNvPr>
          <p:cNvSpPr txBox="1">
            <a:spLocks/>
          </p:cNvSpPr>
          <p:nvPr/>
        </p:nvSpPr>
        <p:spPr bwMode="black">
          <a:xfrm>
            <a:off x="804672" y="4165163"/>
            <a:ext cx="4486656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PE   kit</a:t>
            </a:r>
          </a:p>
        </p:txBody>
      </p:sp>
    </p:spTree>
    <p:extLst>
      <p:ext uri="{BB962C8B-B14F-4D97-AF65-F5344CB8AC3E}">
        <p14:creationId xmlns:p14="http://schemas.microsoft.com/office/powerpoint/2010/main" val="3024327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A7577-DBB6-418F-B6C5-F0DD43588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900" y="531251"/>
            <a:ext cx="3363974" cy="1495794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Homework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9452577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001A7577-DBB6-418F-B6C5-F0DD435889AD}"/>
              </a:ext>
            </a:extLst>
          </p:cNvPr>
          <p:cNvSpPr txBox="1">
            <a:spLocks/>
          </p:cNvSpPr>
          <p:nvPr/>
        </p:nvSpPr>
        <p:spPr bwMode="black">
          <a:xfrm>
            <a:off x="703422" y="2924063"/>
            <a:ext cx="4072929" cy="27261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0" cap="sq">
            <a:solidFill>
              <a:schemeClr val="bg1"/>
            </a:solidFill>
            <a:miter lim="800000"/>
          </a:ln>
        </p:spPr>
        <p:txBody>
          <a:bodyPr vert="horz" wrap="square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1"/>
                </a:solidFill>
              </a:rPr>
              <a:t>Given  Out  on A  Thursday…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… Handed  back In  on  a  Tuesday.</a:t>
            </a:r>
          </a:p>
        </p:txBody>
      </p:sp>
    </p:spTree>
    <p:extLst>
      <p:ext uri="{BB962C8B-B14F-4D97-AF65-F5344CB8AC3E}">
        <p14:creationId xmlns:p14="http://schemas.microsoft.com/office/powerpoint/2010/main" val="1839980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78C25-7098-4450-985B-2655311FB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347" y="2564978"/>
            <a:ext cx="3363974" cy="1728044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MATHS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8878" y="877490"/>
            <a:ext cx="5189508" cy="510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98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78C25-7098-4450-985B-2655311FB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D8930-97E8-412F-8F5C-F1480D397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3224898"/>
            <a:ext cx="4297023" cy="195670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Children will log tricky spellings in their new spelling logbook so that they’re able to learn them more easily.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3074" name="Picture 2" descr="Read Write Inc. Spelling: Read Write Inc. Spelling: Log Book 5-6 (Pack of 5):  Oxford University Press">
            <a:extLst>
              <a:ext uri="{FF2B5EF4-FFF2-40B4-BE49-F238E27FC236}">
                <a16:creationId xmlns:a16="http://schemas.microsoft.com/office/drawing/2014/main" id="{B5F578B5-2586-4617-8516-646953205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100" y="995362"/>
            <a:ext cx="3429000" cy="486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651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78C25-7098-4450-985B-2655311FB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Read  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D8930-97E8-412F-8F5C-F1480D397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3016155"/>
            <a:ext cx="4428066" cy="242930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All children’s login details are in their reading record (first page).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Supporting their comprehension skills; not just their reading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198149">
            <a:off x="5468851" y="2589965"/>
            <a:ext cx="6163356" cy="852379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0322652-7B13-7209-2069-6FFEAD719E4F}"/>
              </a:ext>
            </a:extLst>
          </p:cNvPr>
          <p:cNvSpPr txBox="1">
            <a:spLocks/>
          </p:cNvSpPr>
          <p:nvPr/>
        </p:nvSpPr>
        <p:spPr>
          <a:xfrm>
            <a:off x="472531" y="1871600"/>
            <a:ext cx="3705845" cy="6849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000" dirty="0">
                <a:solidFill>
                  <a:schemeClr val="tx1"/>
                </a:solidFill>
                <a:hlinkClick r:id="rId3"/>
              </a:rPr>
              <a:t>www.readtheory.org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0546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01F4D-5456-4AB0-825F-126D4C41E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983" y="452636"/>
            <a:ext cx="8991600" cy="1692771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800" dirty="0"/>
              <a:t>Topics   across   the   year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72CF9F-CB95-4F26-86FB-7D211489F9F2}"/>
              </a:ext>
            </a:extLst>
          </p:cNvPr>
          <p:cNvSpPr/>
          <p:nvPr/>
        </p:nvSpPr>
        <p:spPr>
          <a:xfrm>
            <a:off x="-253061" y="2672679"/>
            <a:ext cx="76722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Invaders &amp; Settlers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4401864" y="5482034"/>
            <a:ext cx="83326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Greece is the Word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72CF9F-CB95-4F26-86FB-7D211489F9F2}"/>
              </a:ext>
            </a:extLst>
          </p:cNvPr>
          <p:cNvSpPr/>
          <p:nvPr/>
        </p:nvSpPr>
        <p:spPr>
          <a:xfrm>
            <a:off x="1640983" y="4031432"/>
            <a:ext cx="76722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It’s Good to be Me</a:t>
            </a:r>
          </a:p>
        </p:txBody>
      </p:sp>
    </p:spTree>
    <p:extLst>
      <p:ext uri="{BB962C8B-B14F-4D97-AF65-F5344CB8AC3E}">
        <p14:creationId xmlns:p14="http://schemas.microsoft.com/office/powerpoint/2010/main" val="128675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89114-7D87-4A99-9B4D-CDFBC1AA4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799" y="720128"/>
            <a:ext cx="8773509" cy="118872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Rewards &amp; Sanctions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05AE3BB-13F2-4471-9046-50C70C816A1C}"/>
              </a:ext>
            </a:extLst>
          </p:cNvPr>
          <p:cNvSpPr/>
          <p:nvPr/>
        </p:nvSpPr>
        <p:spPr>
          <a:xfrm>
            <a:off x="9396554" y="4669110"/>
            <a:ext cx="1113183" cy="113968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31ADD0A-CECC-40B9-A12A-423E8B1EAFDC}"/>
              </a:ext>
            </a:extLst>
          </p:cNvPr>
          <p:cNvSpPr/>
          <p:nvPr/>
        </p:nvSpPr>
        <p:spPr>
          <a:xfrm>
            <a:off x="1142016" y="4669111"/>
            <a:ext cx="1113183" cy="113968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714592F-4EDA-49EC-AA27-9C8F1A3D0841}"/>
              </a:ext>
            </a:extLst>
          </p:cNvPr>
          <p:cNvSpPr/>
          <p:nvPr/>
        </p:nvSpPr>
        <p:spPr>
          <a:xfrm>
            <a:off x="5269285" y="4669110"/>
            <a:ext cx="1113183" cy="1139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7444" y="2637510"/>
            <a:ext cx="3530221" cy="139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363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5" y="691737"/>
            <a:ext cx="7729728" cy="118872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674" y="4534299"/>
            <a:ext cx="9302593" cy="1778509"/>
          </a:xfrm>
        </p:spPr>
        <p:txBody>
          <a:bodyPr>
            <a:noAutofit/>
          </a:bodyPr>
          <a:lstStyle/>
          <a:p>
            <a:r>
              <a:rPr lang="en-GB" sz="2400" dirty="0"/>
              <a:t>Behaviour – equal respect for all children, members of staff and visitors</a:t>
            </a:r>
          </a:p>
          <a:p>
            <a:r>
              <a:rPr lang="en-GB" sz="2400" dirty="0"/>
              <a:t>Effort</a:t>
            </a:r>
          </a:p>
          <a:p>
            <a:r>
              <a:rPr lang="en-GB" sz="2400" dirty="0"/>
              <a:t>Presentation</a:t>
            </a:r>
          </a:p>
          <a:p>
            <a:r>
              <a:rPr lang="en-GB" sz="2400" dirty="0"/>
              <a:t>Attitude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16674" y="2470504"/>
            <a:ext cx="10358651" cy="1473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dirty="0"/>
              <a:t>Our expectation is for the children of Herons class to set the very best example to the rest of the school.</a:t>
            </a:r>
          </a:p>
        </p:txBody>
      </p:sp>
    </p:spTree>
    <p:extLst>
      <p:ext uri="{BB962C8B-B14F-4D97-AF65-F5344CB8AC3E}">
        <p14:creationId xmlns:p14="http://schemas.microsoft.com/office/powerpoint/2010/main" val="1552803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How can I best support my child?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706876"/>
            <a:ext cx="4403806" cy="38272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/>
              <a:t>Label any clothing</a:t>
            </a:r>
          </a:p>
          <a:p>
            <a:pPr>
              <a:lnSpc>
                <a:spcPct val="150000"/>
              </a:lnSpc>
            </a:pPr>
            <a:r>
              <a:rPr lang="en-GB" sz="3600" dirty="0"/>
              <a:t>Behavioural issues</a:t>
            </a:r>
          </a:p>
          <a:p>
            <a:pPr>
              <a:lnSpc>
                <a:spcPct val="150000"/>
              </a:lnSpc>
            </a:pPr>
            <a:r>
              <a:rPr lang="en-GB" sz="3600" dirty="0"/>
              <a:t>Reading</a:t>
            </a:r>
          </a:p>
          <a:p>
            <a:pPr>
              <a:lnSpc>
                <a:spcPct val="150000"/>
              </a:lnSpc>
            </a:pPr>
            <a:r>
              <a:rPr lang="en-GB" sz="3600" dirty="0" err="1"/>
              <a:t>Timestables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8894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0D18D-F479-4042-9134-8BEC679CC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726652"/>
            <a:ext cx="7729728" cy="118872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Any  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300760"/>
            <a:ext cx="7729728" cy="67491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u="sng" dirty="0">
                <a:hlinkClick r:id="rId2"/>
              </a:rPr>
              <a:t>herons@sutton-st-james.lincs.sch.uk</a:t>
            </a:r>
            <a:r>
              <a:rPr lang="en-GB" sz="2400" dirty="0"/>
              <a:t>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901687" y="5046808"/>
            <a:ext cx="6071630" cy="18111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800" dirty="0"/>
              <a:t>Thank you,</a:t>
            </a:r>
          </a:p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800" dirty="0"/>
              <a:t>                                  Mr Richardson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4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0A966C4-1FE1-58BB-F7D7-22A76A94B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858342"/>
            <a:ext cx="3794125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240661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326</TotalTime>
  <Words>269</Words>
  <Application>Microsoft Office PowerPoint</Application>
  <PresentationFormat>Widescreen</PresentationFormat>
  <Paragraphs>55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Gill Sans MT</vt:lpstr>
      <vt:lpstr>Parcel</vt:lpstr>
      <vt:lpstr>Welcome   to   herons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uNiform</vt:lpstr>
      <vt:lpstr>Homework</vt:lpstr>
      <vt:lpstr>MATHS</vt:lpstr>
      <vt:lpstr>Spellings</vt:lpstr>
      <vt:lpstr>Read   theory</vt:lpstr>
      <vt:lpstr>Topics   across   the   year</vt:lpstr>
      <vt:lpstr>Rewards &amp; Sanctions</vt:lpstr>
      <vt:lpstr>Expectations</vt:lpstr>
      <vt:lpstr>How can I best support my child?</vt:lpstr>
      <vt:lpstr>Any  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Owls Class</dc:title>
  <dc:creator>Becky Griffin</dc:creator>
  <cp:lastModifiedBy>Ben Richardson</cp:lastModifiedBy>
  <cp:revision>34</cp:revision>
  <dcterms:created xsi:type="dcterms:W3CDTF">2017-09-07T18:12:40Z</dcterms:created>
  <dcterms:modified xsi:type="dcterms:W3CDTF">2026-02-14T16:19:53Z</dcterms:modified>
</cp:coreProperties>
</file>