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92" r:id="rId4"/>
  </p:sldMasterIdLst>
  <p:sldIdLst>
    <p:sldId id="274" r:id="rId5"/>
    <p:sldId id="299" r:id="rId6"/>
    <p:sldId id="275" r:id="rId7"/>
    <p:sldId id="313" r:id="rId8"/>
    <p:sldId id="314" r:id="rId9"/>
    <p:sldId id="316" r:id="rId10"/>
    <p:sldId id="260" r:id="rId11"/>
    <p:sldId id="317" r:id="rId12"/>
    <p:sldId id="318" r:id="rId13"/>
    <p:sldId id="312" r:id="rId14"/>
    <p:sldId id="31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1FDE3A-E0E9-4946-B450-ADA80E9EE118}" v="9" dt="2025-09-08T09:03:32.9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>
      <p:cViewPr>
        <p:scale>
          <a:sx n="96" d="100"/>
          <a:sy n="96" d="100"/>
        </p:scale>
        <p:origin x="19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bony Dring" userId="a5f67c6c-7376-4f4c-8c48-45dc20e83275" providerId="ADAL" clId="{70CA029A-31E6-4D9A-84B4-C92FE69666CA}"/>
    <pc:docChg chg="custSel delSld modSld">
      <pc:chgData name="Ebony Dring" userId="a5f67c6c-7376-4f4c-8c48-45dc20e83275" providerId="ADAL" clId="{70CA029A-31E6-4D9A-84B4-C92FE69666CA}" dt="2024-09-12T14:26:48.096" v="54" actId="20577"/>
      <pc:docMkLst>
        <pc:docMk/>
      </pc:docMkLst>
      <pc:sldChg chg="del">
        <pc:chgData name="Ebony Dring" userId="a5f67c6c-7376-4f4c-8c48-45dc20e83275" providerId="ADAL" clId="{70CA029A-31E6-4D9A-84B4-C92FE69666CA}" dt="2024-09-03T14:26:58.112" v="1" actId="47"/>
        <pc:sldMkLst>
          <pc:docMk/>
          <pc:sldMk cId="3845592399" sldId="267"/>
        </pc:sldMkLst>
      </pc:sldChg>
      <pc:sldChg chg="del">
        <pc:chgData name="Ebony Dring" userId="a5f67c6c-7376-4f4c-8c48-45dc20e83275" providerId="ADAL" clId="{70CA029A-31E6-4D9A-84B4-C92FE69666CA}" dt="2024-09-03T14:26:57.618" v="0" actId="47"/>
        <pc:sldMkLst>
          <pc:docMk/>
          <pc:sldMk cId="929405212" sldId="291"/>
        </pc:sldMkLst>
      </pc:sldChg>
      <pc:sldChg chg="addSp delSp modSp mod">
        <pc:chgData name="Ebony Dring" userId="a5f67c6c-7376-4f4c-8c48-45dc20e83275" providerId="ADAL" clId="{70CA029A-31E6-4D9A-84B4-C92FE69666CA}" dt="2024-09-05T11:17:30.598" v="7" actId="1076"/>
        <pc:sldMkLst>
          <pc:docMk/>
          <pc:sldMk cId="897908015" sldId="299"/>
        </pc:sldMkLst>
        <pc:picChg chg="add mod">
          <ac:chgData name="Ebony Dring" userId="a5f67c6c-7376-4f4c-8c48-45dc20e83275" providerId="ADAL" clId="{70CA029A-31E6-4D9A-84B4-C92FE69666CA}" dt="2024-09-05T11:17:30.598" v="7" actId="1076"/>
          <ac:picMkLst>
            <pc:docMk/>
            <pc:sldMk cId="897908015" sldId="299"/>
            <ac:picMk id="2" creationId="{CC729FB5-6CC7-29CC-61D3-BE58D59CBDE4}"/>
          </ac:picMkLst>
        </pc:picChg>
        <pc:picChg chg="del">
          <ac:chgData name="Ebony Dring" userId="a5f67c6c-7376-4f4c-8c48-45dc20e83275" providerId="ADAL" clId="{70CA029A-31E6-4D9A-84B4-C92FE69666CA}" dt="2024-09-05T11:17:20.865" v="4" actId="478"/>
          <ac:picMkLst>
            <pc:docMk/>
            <pc:sldMk cId="897908015" sldId="299"/>
            <ac:picMk id="5" creationId="{6FC337D1-0647-DCD6-943B-A0CB68E4B984}"/>
          </ac:picMkLst>
        </pc:picChg>
      </pc:sldChg>
      <pc:sldChg chg="del">
        <pc:chgData name="Ebony Dring" userId="a5f67c6c-7376-4f4c-8c48-45dc20e83275" providerId="ADAL" clId="{70CA029A-31E6-4D9A-84B4-C92FE69666CA}" dt="2024-09-03T14:26:59.166" v="2" actId="47"/>
        <pc:sldMkLst>
          <pc:docMk/>
          <pc:sldMk cId="2344757042" sldId="311"/>
        </pc:sldMkLst>
      </pc:sldChg>
      <pc:sldChg chg="modSp mod">
        <pc:chgData name="Ebony Dring" userId="a5f67c6c-7376-4f4c-8c48-45dc20e83275" providerId="ADAL" clId="{70CA029A-31E6-4D9A-84B4-C92FE69666CA}" dt="2024-09-12T14:26:48.096" v="54" actId="20577"/>
        <pc:sldMkLst>
          <pc:docMk/>
          <pc:sldMk cId="2788949661" sldId="312"/>
        </pc:sldMkLst>
        <pc:spChg chg="mod">
          <ac:chgData name="Ebony Dring" userId="a5f67c6c-7376-4f4c-8c48-45dc20e83275" providerId="ADAL" clId="{70CA029A-31E6-4D9A-84B4-C92FE69666CA}" dt="2024-09-12T14:26:48.096" v="54" actId="20577"/>
          <ac:spMkLst>
            <pc:docMk/>
            <pc:sldMk cId="2788949661" sldId="312"/>
            <ac:spMk id="3" creationId="{00000000-0000-0000-0000-000000000000}"/>
          </ac:spMkLst>
        </pc:spChg>
      </pc:sldChg>
      <pc:sldChg chg="modSp mod">
        <pc:chgData name="Ebony Dring" userId="a5f67c6c-7376-4f4c-8c48-45dc20e83275" providerId="ADAL" clId="{70CA029A-31E6-4D9A-84B4-C92FE69666CA}" dt="2024-09-12T12:22:54.949" v="22" actId="20577"/>
        <pc:sldMkLst>
          <pc:docMk/>
          <pc:sldMk cId="1474312114" sldId="316"/>
        </pc:sldMkLst>
        <pc:spChg chg="mod">
          <ac:chgData name="Ebony Dring" userId="a5f67c6c-7376-4f4c-8c48-45dc20e83275" providerId="ADAL" clId="{70CA029A-31E6-4D9A-84B4-C92FE69666CA}" dt="2024-09-12T12:22:54.949" v="22" actId="20577"/>
          <ac:spMkLst>
            <pc:docMk/>
            <pc:sldMk cId="1474312114" sldId="316"/>
            <ac:spMk id="3" creationId="{FAED8930-97E8-412F-8F5C-F1480D3976E4}"/>
          </ac:spMkLst>
        </pc:spChg>
      </pc:sldChg>
    </pc:docChg>
  </pc:docChgLst>
  <pc:docChgLst>
    <pc:chgData name="Ebony Dring" userId="a5f67c6c-7376-4f4c-8c48-45dc20e83275" providerId="ADAL" clId="{361FDE3A-E0E9-4946-B450-ADA80E9EE118}"/>
    <pc:docChg chg="custSel modSld">
      <pc:chgData name="Ebony Dring" userId="a5f67c6c-7376-4f4c-8c48-45dc20e83275" providerId="ADAL" clId="{361FDE3A-E0E9-4946-B450-ADA80E9EE118}" dt="2025-09-08T09:04:48.092" v="81" actId="20577"/>
      <pc:docMkLst>
        <pc:docMk/>
      </pc:docMkLst>
      <pc:sldChg chg="modSp mod">
        <pc:chgData name="Ebony Dring" userId="a5f67c6c-7376-4f4c-8c48-45dc20e83275" providerId="ADAL" clId="{361FDE3A-E0E9-4946-B450-ADA80E9EE118}" dt="2025-09-08T09:04:48.092" v="81" actId="20577"/>
        <pc:sldMkLst>
          <pc:docMk/>
          <pc:sldMk cId="3024327644" sldId="275"/>
        </pc:sldMkLst>
        <pc:spChg chg="mod">
          <ac:chgData name="Ebony Dring" userId="a5f67c6c-7376-4f4c-8c48-45dc20e83275" providerId="ADAL" clId="{361FDE3A-E0E9-4946-B450-ADA80E9EE118}" dt="2025-09-08T09:04:48.092" v="81" actId="20577"/>
          <ac:spMkLst>
            <pc:docMk/>
            <pc:sldMk cId="3024327644" sldId="275"/>
            <ac:spMk id="3" creationId="{00000000-0000-0000-0000-000000000000}"/>
          </ac:spMkLst>
        </pc:spChg>
      </pc:sldChg>
      <pc:sldChg chg="addSp delSp modSp mod">
        <pc:chgData name="Ebony Dring" userId="a5f67c6c-7376-4f4c-8c48-45dc20e83275" providerId="ADAL" clId="{361FDE3A-E0E9-4946-B450-ADA80E9EE118}" dt="2025-09-08T09:03:17.930" v="3" actId="1076"/>
        <pc:sldMkLst>
          <pc:docMk/>
          <pc:sldMk cId="897908015" sldId="299"/>
        </pc:sldMkLst>
        <pc:picChg chg="del">
          <ac:chgData name="Ebony Dring" userId="a5f67c6c-7376-4f4c-8c48-45dc20e83275" providerId="ADAL" clId="{361FDE3A-E0E9-4946-B450-ADA80E9EE118}" dt="2025-09-08T09:03:09.844" v="0" actId="478"/>
          <ac:picMkLst>
            <pc:docMk/>
            <pc:sldMk cId="897908015" sldId="299"/>
            <ac:picMk id="2" creationId="{CC729FB5-6CC7-29CC-61D3-BE58D59CBDE4}"/>
          </ac:picMkLst>
        </pc:picChg>
        <pc:picChg chg="add mod">
          <ac:chgData name="Ebony Dring" userId="a5f67c6c-7376-4f4c-8c48-45dc20e83275" providerId="ADAL" clId="{361FDE3A-E0E9-4946-B450-ADA80E9EE118}" dt="2025-09-08T09:03:17.930" v="3" actId="1076"/>
          <ac:picMkLst>
            <pc:docMk/>
            <pc:sldMk cId="897908015" sldId="299"/>
            <ac:picMk id="4" creationId="{F8497BEA-D799-74B9-2FDD-0FE82C2DC19D}"/>
          </ac:picMkLst>
        </pc:picChg>
      </pc:sldChg>
      <pc:sldChg chg="modSp">
        <pc:chgData name="Ebony Dring" userId="a5f67c6c-7376-4f4c-8c48-45dc20e83275" providerId="ADAL" clId="{361FDE3A-E0E9-4946-B450-ADA80E9EE118}" dt="2025-09-08T09:03:32.910" v="12" actId="20577"/>
        <pc:sldMkLst>
          <pc:docMk/>
          <pc:sldMk cId="2161689272" sldId="313"/>
        </pc:sldMkLst>
        <pc:graphicFrameChg chg="mod">
          <ac:chgData name="Ebony Dring" userId="a5f67c6c-7376-4f4c-8c48-45dc20e83275" providerId="ADAL" clId="{361FDE3A-E0E9-4946-B450-ADA80E9EE118}" dt="2025-09-08T09:03:32.910" v="12" actId="20577"/>
          <ac:graphicFrameMkLst>
            <pc:docMk/>
            <pc:sldMk cId="2161689272" sldId="313"/>
            <ac:graphicFrameMk id="5" creationId="{00000000-0000-0000-0000-000000000000}"/>
          </ac:graphicFrameMkLst>
        </pc:graphicFrameChg>
      </pc:sldChg>
    </pc:docChg>
  </pc:docChgLst>
  <pc:docChgLst>
    <pc:chgData name="Ebony Dring" userId="S::ebony.dring@sutton-st-james.lincs.sch.uk::a5f67c6c-7376-4f4c-8c48-45dc20e83275" providerId="AD" clId="Web-{832BEA27-5A25-E1CD-F8B7-A3777504B0F9}"/>
    <pc:docChg chg="delSld modSld">
      <pc:chgData name="Ebony Dring" userId="S::ebony.dring@sutton-st-james.lincs.sch.uk::a5f67c6c-7376-4f4c-8c48-45dc20e83275" providerId="AD" clId="Web-{832BEA27-5A25-E1CD-F8B7-A3777504B0F9}" dt="2024-09-03T09:17:16.244" v="61" actId="20577"/>
      <pc:docMkLst>
        <pc:docMk/>
      </pc:docMkLst>
      <pc:sldChg chg="modSp">
        <pc:chgData name="Ebony Dring" userId="S::ebony.dring@sutton-st-james.lincs.sch.uk::a5f67c6c-7376-4f4c-8c48-45dc20e83275" providerId="AD" clId="Web-{832BEA27-5A25-E1CD-F8B7-A3777504B0F9}" dt="2024-09-03T09:16:29.024" v="41" actId="1076"/>
        <pc:sldMkLst>
          <pc:docMk/>
          <pc:sldMk cId="128675985" sldId="260"/>
        </pc:sldMkLst>
        <pc:spChg chg="mod">
          <ac:chgData name="Ebony Dring" userId="S::ebony.dring@sutton-st-james.lincs.sch.uk::a5f67c6c-7376-4f4c-8c48-45dc20e83275" providerId="AD" clId="Web-{832BEA27-5A25-E1CD-F8B7-A3777504B0F9}" dt="2024-09-03T09:16:29.024" v="41" actId="1076"/>
          <ac:spMkLst>
            <pc:docMk/>
            <pc:sldMk cId="128675985" sldId="260"/>
            <ac:spMk id="3" creationId="{00000000-0000-0000-0000-000000000000}"/>
          </ac:spMkLst>
        </pc:spChg>
        <pc:spChg chg="mod">
          <ac:chgData name="Ebony Dring" userId="S::ebony.dring@sutton-st-james.lincs.sch.uk::a5f67c6c-7376-4f4c-8c48-45dc20e83275" providerId="AD" clId="Web-{832BEA27-5A25-E1CD-F8B7-A3777504B0F9}" dt="2024-09-03T09:16:09.898" v="21" actId="20577"/>
          <ac:spMkLst>
            <pc:docMk/>
            <pc:sldMk cId="128675985" sldId="260"/>
            <ac:spMk id="4" creationId="{EE72CF9F-CB95-4F26-86FB-7D211489F9F2}"/>
          </ac:spMkLst>
        </pc:spChg>
        <pc:spChg chg="mod">
          <ac:chgData name="Ebony Dring" userId="S::ebony.dring@sutton-st-james.lincs.sch.uk::a5f67c6c-7376-4f4c-8c48-45dc20e83275" providerId="AD" clId="Web-{832BEA27-5A25-E1CD-F8B7-A3777504B0F9}" dt="2024-09-03T09:16:16.961" v="28" actId="20577"/>
          <ac:spMkLst>
            <pc:docMk/>
            <pc:sldMk cId="128675985" sldId="260"/>
            <ac:spMk id="5" creationId="{EE72CF9F-CB95-4F26-86FB-7D211489F9F2}"/>
          </ac:spMkLst>
        </pc:spChg>
      </pc:sldChg>
      <pc:sldChg chg="modSp">
        <pc:chgData name="Ebony Dring" userId="S::ebony.dring@sutton-st-james.lincs.sch.uk::a5f67c6c-7376-4f4c-8c48-45dc20e83275" providerId="AD" clId="Web-{832BEA27-5A25-E1CD-F8B7-A3777504B0F9}" dt="2024-09-03T09:15:22.459" v="10" actId="20577"/>
        <pc:sldMkLst>
          <pc:docMk/>
          <pc:sldMk cId="1314781696" sldId="274"/>
        </pc:sldMkLst>
        <pc:spChg chg="mod">
          <ac:chgData name="Ebony Dring" userId="S::ebony.dring@sutton-st-james.lincs.sch.uk::a5f67c6c-7376-4f4c-8c48-45dc20e83275" providerId="AD" clId="Web-{832BEA27-5A25-E1CD-F8B7-A3777504B0F9}" dt="2024-09-03T09:14:58.537" v="4" actId="20577"/>
          <ac:spMkLst>
            <pc:docMk/>
            <pc:sldMk cId="1314781696" sldId="274"/>
            <ac:spMk id="2" creationId="{AB0F579A-32EB-496B-B3C0-1FC826F81816}"/>
          </ac:spMkLst>
        </pc:spChg>
        <pc:spChg chg="mod">
          <ac:chgData name="Ebony Dring" userId="S::ebony.dring@sutton-st-james.lincs.sch.uk::a5f67c6c-7376-4f4c-8c48-45dc20e83275" providerId="AD" clId="Web-{832BEA27-5A25-E1CD-F8B7-A3777504B0F9}" dt="2024-09-03T09:15:22.459" v="10" actId="20577"/>
          <ac:spMkLst>
            <pc:docMk/>
            <pc:sldMk cId="1314781696" sldId="274"/>
            <ac:spMk id="4" creationId="{2CE87F91-E8D1-0544-69B0-B0F327C06AE1}"/>
          </ac:spMkLst>
        </pc:spChg>
      </pc:sldChg>
      <pc:sldChg chg="del">
        <pc:chgData name="Ebony Dring" userId="S::ebony.dring@sutton-st-james.lincs.sch.uk::a5f67c6c-7376-4f4c-8c48-45dc20e83275" providerId="AD" clId="Web-{832BEA27-5A25-E1CD-F8B7-A3777504B0F9}" dt="2024-09-03T09:15:44.898" v="11"/>
        <pc:sldMkLst>
          <pc:docMk/>
          <pc:sldMk cId="2518122427" sldId="295"/>
        </pc:sldMkLst>
      </pc:sldChg>
      <pc:sldChg chg="del">
        <pc:chgData name="Ebony Dring" userId="S::ebony.dring@sutton-st-james.lincs.sch.uk::a5f67c6c-7376-4f4c-8c48-45dc20e83275" providerId="AD" clId="Web-{832BEA27-5A25-E1CD-F8B7-A3777504B0F9}" dt="2024-09-03T09:15:57.289" v="12"/>
        <pc:sldMkLst>
          <pc:docMk/>
          <pc:sldMk cId="3097966684" sldId="315"/>
        </pc:sldMkLst>
      </pc:sldChg>
      <pc:sldChg chg="modSp">
        <pc:chgData name="Ebony Dring" userId="S::ebony.dring@sutton-st-james.lincs.sch.uk::a5f67c6c-7376-4f4c-8c48-45dc20e83275" providerId="AD" clId="Web-{832BEA27-5A25-E1CD-F8B7-A3777504B0F9}" dt="2024-09-03T09:16:59.978" v="50" actId="20577"/>
        <pc:sldMkLst>
          <pc:docMk/>
          <pc:sldMk cId="1383636879" sldId="318"/>
        </pc:sldMkLst>
        <pc:spChg chg="mod">
          <ac:chgData name="Ebony Dring" userId="S::ebony.dring@sutton-st-james.lincs.sch.uk::a5f67c6c-7376-4f4c-8c48-45dc20e83275" providerId="AD" clId="Web-{832BEA27-5A25-E1CD-F8B7-A3777504B0F9}" dt="2024-09-03T09:16:59.978" v="50" actId="20577"/>
          <ac:spMkLst>
            <pc:docMk/>
            <pc:sldMk cId="1383636879" sldId="318"/>
            <ac:spMk id="4" creationId="{00000000-0000-0000-0000-000000000000}"/>
          </ac:spMkLst>
        </pc:spChg>
      </pc:sldChg>
      <pc:sldChg chg="delSp modSp">
        <pc:chgData name="Ebony Dring" userId="S::ebony.dring@sutton-st-james.lincs.sch.uk::a5f67c6c-7376-4f4c-8c48-45dc20e83275" providerId="AD" clId="Web-{832BEA27-5A25-E1CD-F8B7-A3777504B0F9}" dt="2024-09-03T09:17:16.244" v="61" actId="20577"/>
        <pc:sldMkLst>
          <pc:docMk/>
          <pc:sldMk cId="3756896898" sldId="319"/>
        </pc:sldMkLst>
        <pc:spChg chg="mod">
          <ac:chgData name="Ebony Dring" userId="S::ebony.dring@sutton-st-james.lincs.sch.uk::a5f67c6c-7376-4f4c-8c48-45dc20e83275" providerId="AD" clId="Web-{832BEA27-5A25-E1CD-F8B7-A3777504B0F9}" dt="2024-09-03T09:17:10.290" v="55" actId="20577"/>
          <ac:spMkLst>
            <pc:docMk/>
            <pc:sldMk cId="3756896898" sldId="319"/>
            <ac:spMk id="3" creationId="{00000000-0000-0000-0000-000000000000}"/>
          </ac:spMkLst>
        </pc:spChg>
        <pc:spChg chg="mod">
          <ac:chgData name="Ebony Dring" userId="S::ebony.dring@sutton-st-james.lincs.sch.uk::a5f67c6c-7376-4f4c-8c48-45dc20e83275" providerId="AD" clId="Web-{832BEA27-5A25-E1CD-F8B7-A3777504B0F9}" dt="2024-09-03T09:17:16.244" v="61" actId="20577"/>
          <ac:spMkLst>
            <pc:docMk/>
            <pc:sldMk cId="3756896898" sldId="319"/>
            <ac:spMk id="4" creationId="{00000000-0000-0000-0000-000000000000}"/>
          </ac:spMkLst>
        </pc:spChg>
        <pc:picChg chg="del">
          <ac:chgData name="Ebony Dring" userId="S::ebony.dring@sutton-st-james.lincs.sch.uk::a5f67c6c-7376-4f4c-8c48-45dc20e83275" providerId="AD" clId="Web-{832BEA27-5A25-E1CD-F8B7-A3777504B0F9}" dt="2024-09-03T09:17:05.165" v="51"/>
          <ac:picMkLst>
            <pc:docMk/>
            <pc:sldMk cId="3756896898" sldId="319"/>
            <ac:picMk id="2050" creationId="{20A966C4-1FE1-58BB-F7D7-22A76A94B564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BAB9E4-13E5-407C-9076-0C2972F1AE23}" type="doc">
      <dgm:prSet loTypeId="urn:microsoft.com/office/officeart/2005/8/layout/vList2" loCatId="Inbox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D90CEC4-DAE9-4FF2-9CAA-D3B226455566}">
      <dgm:prSet/>
      <dgm:spPr/>
      <dgm:t>
        <a:bodyPr/>
        <a:lstStyle/>
        <a:p>
          <a:r>
            <a:rPr lang="en-US" dirty="0" err="1"/>
            <a:t>Maths</a:t>
          </a:r>
          <a:endParaRPr lang="en-US" dirty="0"/>
        </a:p>
      </dgm:t>
    </dgm:pt>
    <dgm:pt modelId="{F1EC9496-B9CD-4347-81FF-61688067C9E4}" type="parTrans" cxnId="{19729665-2F09-46A7-80DA-A1E686A2F495}">
      <dgm:prSet/>
      <dgm:spPr/>
      <dgm:t>
        <a:bodyPr/>
        <a:lstStyle/>
        <a:p>
          <a:endParaRPr lang="en-US"/>
        </a:p>
      </dgm:t>
    </dgm:pt>
    <dgm:pt modelId="{9E1D0DA3-51E6-4771-ACA3-971CD3DA5A8F}" type="sibTrans" cxnId="{19729665-2F09-46A7-80DA-A1E686A2F495}">
      <dgm:prSet/>
      <dgm:spPr/>
      <dgm:t>
        <a:bodyPr/>
        <a:lstStyle/>
        <a:p>
          <a:endParaRPr lang="en-US"/>
        </a:p>
      </dgm:t>
    </dgm:pt>
    <dgm:pt modelId="{1D623F55-9A8E-45D6-BD17-86D30A500B2D}">
      <dgm:prSet/>
      <dgm:spPr/>
      <dgm:t>
        <a:bodyPr/>
        <a:lstStyle/>
        <a:p>
          <a:r>
            <a:rPr lang="en-US" dirty="0"/>
            <a:t>Reading </a:t>
          </a:r>
        </a:p>
      </dgm:t>
    </dgm:pt>
    <dgm:pt modelId="{95DE3526-D7BF-4686-8F7B-15DDFCD72D20}" type="parTrans" cxnId="{AA945394-2F75-42C3-A853-39C4184E04B6}">
      <dgm:prSet/>
      <dgm:spPr/>
      <dgm:t>
        <a:bodyPr/>
        <a:lstStyle/>
        <a:p>
          <a:endParaRPr lang="en-US"/>
        </a:p>
      </dgm:t>
    </dgm:pt>
    <dgm:pt modelId="{8324A497-0365-4179-8937-C2C783CADF1D}" type="sibTrans" cxnId="{AA945394-2F75-42C3-A853-39C4184E04B6}">
      <dgm:prSet/>
      <dgm:spPr/>
      <dgm:t>
        <a:bodyPr/>
        <a:lstStyle/>
        <a:p>
          <a:endParaRPr lang="en-US"/>
        </a:p>
      </dgm:t>
    </dgm:pt>
    <dgm:pt modelId="{5640A2FF-085C-459F-A8F1-AD93E8F5641E}">
      <dgm:prSet/>
      <dgm:spPr/>
      <dgm:t>
        <a:bodyPr/>
        <a:lstStyle/>
        <a:p>
          <a:r>
            <a:rPr lang="en-US" dirty="0"/>
            <a:t>Spelling</a:t>
          </a:r>
        </a:p>
      </dgm:t>
    </dgm:pt>
    <dgm:pt modelId="{87FF0F43-13B1-42C6-87B5-765482E1B5D2}" type="parTrans" cxnId="{4B1093B4-8D86-4C10-8CB0-2FD12AA621CE}">
      <dgm:prSet/>
      <dgm:spPr/>
      <dgm:t>
        <a:bodyPr/>
        <a:lstStyle/>
        <a:p>
          <a:endParaRPr lang="en-US"/>
        </a:p>
      </dgm:t>
    </dgm:pt>
    <dgm:pt modelId="{79C1F3E9-C6DF-4A1A-B6F2-89C122BF5E92}" type="sibTrans" cxnId="{4B1093B4-8D86-4C10-8CB0-2FD12AA621CE}">
      <dgm:prSet/>
      <dgm:spPr/>
      <dgm:t>
        <a:bodyPr/>
        <a:lstStyle/>
        <a:p>
          <a:endParaRPr lang="en-US"/>
        </a:p>
      </dgm:t>
    </dgm:pt>
    <dgm:pt modelId="{22C05908-8789-43E7-AE51-2394765B6EB4}" type="pres">
      <dgm:prSet presAssocID="{6ABAB9E4-13E5-407C-9076-0C2972F1AE23}" presName="linear" presStyleCnt="0">
        <dgm:presLayoutVars>
          <dgm:animLvl val="lvl"/>
          <dgm:resizeHandles val="exact"/>
        </dgm:presLayoutVars>
      </dgm:prSet>
      <dgm:spPr/>
    </dgm:pt>
    <dgm:pt modelId="{857A5F7F-2F49-4FA8-8D54-A93188BA8289}" type="pres">
      <dgm:prSet presAssocID="{DD90CEC4-DAE9-4FF2-9CAA-D3B22645556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6928AFD-D202-4FDE-A0B6-AFD019AC0166}" type="pres">
      <dgm:prSet presAssocID="{9E1D0DA3-51E6-4771-ACA3-971CD3DA5A8F}" presName="spacer" presStyleCnt="0"/>
      <dgm:spPr/>
    </dgm:pt>
    <dgm:pt modelId="{93207916-598A-4CF3-9A90-2BAA279A4659}" type="pres">
      <dgm:prSet presAssocID="{1D623F55-9A8E-45D6-BD17-86D30A500B2D}" presName="parentText" presStyleLbl="node1" presStyleIdx="1" presStyleCnt="3" custLinFactNeighborX="-12813">
        <dgm:presLayoutVars>
          <dgm:chMax val="0"/>
          <dgm:bulletEnabled val="1"/>
        </dgm:presLayoutVars>
      </dgm:prSet>
      <dgm:spPr/>
    </dgm:pt>
    <dgm:pt modelId="{A2F64471-5210-478F-A176-F1583CD42FE3}" type="pres">
      <dgm:prSet presAssocID="{8324A497-0365-4179-8937-C2C783CADF1D}" presName="spacer" presStyleCnt="0"/>
      <dgm:spPr/>
    </dgm:pt>
    <dgm:pt modelId="{E660A118-DED5-45E7-9554-2E06940DBD00}" type="pres">
      <dgm:prSet presAssocID="{5640A2FF-085C-459F-A8F1-AD93E8F5641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9D87911-9067-4C04-AEDE-6F46B4E0BB11}" type="presOf" srcId="{5640A2FF-085C-459F-A8F1-AD93E8F5641E}" destId="{E660A118-DED5-45E7-9554-2E06940DBD00}" srcOrd="0" destOrd="0" presId="urn:microsoft.com/office/officeart/2005/8/layout/vList2"/>
    <dgm:cxn modelId="{6AA57C5E-0A64-4FE3-AB1F-CAB9EEB6E87C}" type="presOf" srcId="{1D623F55-9A8E-45D6-BD17-86D30A500B2D}" destId="{93207916-598A-4CF3-9A90-2BAA279A4659}" srcOrd="0" destOrd="0" presId="urn:microsoft.com/office/officeart/2005/8/layout/vList2"/>
    <dgm:cxn modelId="{D3A9B464-6AAD-44BE-8ED1-FF4335F8073B}" type="presOf" srcId="{6ABAB9E4-13E5-407C-9076-0C2972F1AE23}" destId="{22C05908-8789-43E7-AE51-2394765B6EB4}" srcOrd="0" destOrd="0" presId="urn:microsoft.com/office/officeart/2005/8/layout/vList2"/>
    <dgm:cxn modelId="{19729665-2F09-46A7-80DA-A1E686A2F495}" srcId="{6ABAB9E4-13E5-407C-9076-0C2972F1AE23}" destId="{DD90CEC4-DAE9-4FF2-9CAA-D3B226455566}" srcOrd="0" destOrd="0" parTransId="{F1EC9496-B9CD-4347-81FF-61688067C9E4}" sibTransId="{9E1D0DA3-51E6-4771-ACA3-971CD3DA5A8F}"/>
    <dgm:cxn modelId="{AA945394-2F75-42C3-A853-39C4184E04B6}" srcId="{6ABAB9E4-13E5-407C-9076-0C2972F1AE23}" destId="{1D623F55-9A8E-45D6-BD17-86D30A500B2D}" srcOrd="1" destOrd="0" parTransId="{95DE3526-D7BF-4686-8F7B-15DDFCD72D20}" sibTransId="{8324A497-0365-4179-8937-C2C783CADF1D}"/>
    <dgm:cxn modelId="{AF0EA1A3-D254-4AD9-9EB9-5D2A163AF63E}" type="presOf" srcId="{DD90CEC4-DAE9-4FF2-9CAA-D3B226455566}" destId="{857A5F7F-2F49-4FA8-8D54-A93188BA8289}" srcOrd="0" destOrd="0" presId="urn:microsoft.com/office/officeart/2005/8/layout/vList2"/>
    <dgm:cxn modelId="{4B1093B4-8D86-4C10-8CB0-2FD12AA621CE}" srcId="{6ABAB9E4-13E5-407C-9076-0C2972F1AE23}" destId="{5640A2FF-085C-459F-A8F1-AD93E8F5641E}" srcOrd="2" destOrd="0" parTransId="{87FF0F43-13B1-42C6-87B5-765482E1B5D2}" sibTransId="{79C1F3E9-C6DF-4A1A-B6F2-89C122BF5E92}"/>
    <dgm:cxn modelId="{ABCA04AB-9BE6-481C-B633-442D41814F46}" type="presParOf" srcId="{22C05908-8789-43E7-AE51-2394765B6EB4}" destId="{857A5F7F-2F49-4FA8-8D54-A93188BA8289}" srcOrd="0" destOrd="0" presId="urn:microsoft.com/office/officeart/2005/8/layout/vList2"/>
    <dgm:cxn modelId="{0A8F5970-EDA9-4099-A0E0-14BED2C43758}" type="presParOf" srcId="{22C05908-8789-43E7-AE51-2394765B6EB4}" destId="{B6928AFD-D202-4FDE-A0B6-AFD019AC0166}" srcOrd="1" destOrd="0" presId="urn:microsoft.com/office/officeart/2005/8/layout/vList2"/>
    <dgm:cxn modelId="{02DAE498-1AFA-4FE5-B219-BB315CB0ACC5}" type="presParOf" srcId="{22C05908-8789-43E7-AE51-2394765B6EB4}" destId="{93207916-598A-4CF3-9A90-2BAA279A4659}" srcOrd="2" destOrd="0" presId="urn:microsoft.com/office/officeart/2005/8/layout/vList2"/>
    <dgm:cxn modelId="{A6385FE6-F888-427B-AC97-E4A7A495C2D6}" type="presParOf" srcId="{22C05908-8789-43E7-AE51-2394765B6EB4}" destId="{A2F64471-5210-478F-A176-F1583CD42FE3}" srcOrd="3" destOrd="0" presId="urn:microsoft.com/office/officeart/2005/8/layout/vList2"/>
    <dgm:cxn modelId="{52CF980B-CDD1-43B4-9B23-4EB9780BA163}" type="presParOf" srcId="{22C05908-8789-43E7-AE51-2394765B6EB4}" destId="{E660A118-DED5-45E7-9554-2E06940DBD0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7A5F7F-2F49-4FA8-8D54-A93188BA8289}">
      <dsp:nvSpPr>
        <dsp:cNvPr id="0" name=""/>
        <dsp:cNvSpPr/>
      </dsp:nvSpPr>
      <dsp:spPr>
        <a:xfrm>
          <a:off x="0" y="33079"/>
          <a:ext cx="5607050" cy="14976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 err="1"/>
            <a:t>Maths</a:t>
          </a:r>
          <a:endParaRPr lang="en-US" sz="6400" kern="1200" dirty="0"/>
        </a:p>
      </dsp:txBody>
      <dsp:txXfrm>
        <a:off x="73107" y="106186"/>
        <a:ext cx="5460836" cy="1351386"/>
      </dsp:txXfrm>
    </dsp:sp>
    <dsp:sp modelId="{93207916-598A-4CF3-9A90-2BAA279A4659}">
      <dsp:nvSpPr>
        <dsp:cNvPr id="0" name=""/>
        <dsp:cNvSpPr/>
      </dsp:nvSpPr>
      <dsp:spPr>
        <a:xfrm>
          <a:off x="0" y="1715000"/>
          <a:ext cx="5607050" cy="1497600"/>
        </a:xfrm>
        <a:prstGeom prst="roundRect">
          <a:avLst/>
        </a:prstGeom>
        <a:gradFill rotWithShape="0">
          <a:gsLst>
            <a:gs pos="0">
              <a:schemeClr val="accent3">
                <a:hueOff val="1554279"/>
                <a:satOff val="-22994"/>
                <a:lumOff val="4314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1554279"/>
                <a:satOff val="-22994"/>
                <a:lumOff val="4314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1554279"/>
                <a:satOff val="-22994"/>
                <a:lumOff val="4314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/>
            <a:t>Reading </a:t>
          </a:r>
        </a:p>
      </dsp:txBody>
      <dsp:txXfrm>
        <a:off x="73107" y="1788107"/>
        <a:ext cx="5460836" cy="1351386"/>
      </dsp:txXfrm>
    </dsp:sp>
    <dsp:sp modelId="{E660A118-DED5-45E7-9554-2E06940DBD00}">
      <dsp:nvSpPr>
        <dsp:cNvPr id="0" name=""/>
        <dsp:cNvSpPr/>
      </dsp:nvSpPr>
      <dsp:spPr>
        <a:xfrm>
          <a:off x="0" y="3396920"/>
          <a:ext cx="5607050" cy="1497600"/>
        </a:xfrm>
        <a:prstGeom prst="roundRect">
          <a:avLst/>
        </a:prstGeom>
        <a:gradFill rotWithShape="0">
          <a:gsLst>
            <a:gs pos="0">
              <a:schemeClr val="accent3">
                <a:hueOff val="3108557"/>
                <a:satOff val="-45988"/>
                <a:lumOff val="8628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3108557"/>
                <a:satOff val="-45988"/>
                <a:lumOff val="8628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3108557"/>
                <a:satOff val="-45988"/>
                <a:lumOff val="8628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/>
            <a:t>Spelling</a:t>
          </a:r>
        </a:p>
      </dsp:txBody>
      <dsp:txXfrm>
        <a:off x="73107" y="3470027"/>
        <a:ext cx="5460836" cy="13513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6714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80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6740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25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0290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88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582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07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926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6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737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293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herons@sutton-st-james.lincs.sch.u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ellingshed.com/en-gb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herons@sutton-st-james.lincs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imated Cartoon Business Agreement Handshake Alpha Stock Footage Video  (100% Royalty-free) 1007861521 | Shutterstock">
            <a:extLst>
              <a:ext uri="{FF2B5EF4-FFF2-40B4-BE49-F238E27FC236}">
                <a16:creationId xmlns:a16="http://schemas.microsoft.com/office/drawing/2014/main" id="{9458DD8E-BCBD-A4FE-2204-ED3B4C4D9F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B0F579A-32EB-496B-B3C0-1FC826F818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480474"/>
            <a:ext cx="8991600" cy="1645920"/>
          </a:xfrm>
          <a:solidFill>
            <a:schemeClr val="bg1">
              <a:alpha val="60000"/>
            </a:schemeClr>
          </a:solidFill>
          <a:ln w="38100" cap="sq">
            <a:solidFill>
              <a:schemeClr val="tx1"/>
            </a:solidFill>
            <a:miter lim="800000"/>
          </a:ln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Welcome   to   SWANS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CF7055-1814-4727-9972-9FCF081C26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73082" y="2584517"/>
            <a:ext cx="3645836" cy="429209"/>
          </a:xfr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Meet and Greet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CE87F91-E8D1-0544-69B0-B0F327C06AE1}"/>
              </a:ext>
            </a:extLst>
          </p:cNvPr>
          <p:cNvSpPr txBox="1">
            <a:spLocks/>
          </p:cNvSpPr>
          <p:nvPr/>
        </p:nvSpPr>
        <p:spPr>
          <a:xfrm>
            <a:off x="1903049" y="5484814"/>
            <a:ext cx="8385902" cy="12145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en-GB" dirty="0">
                <a:solidFill>
                  <a:schemeClr val="bg1"/>
                </a:solidFill>
              </a:rPr>
              <a:t>I am always contactable via </a:t>
            </a:r>
            <a:r>
              <a:rPr lang="en-GB" i="1" u="sng" dirty="0">
                <a:solidFill>
                  <a:srgbClr val="0070C0"/>
                </a:solidFill>
              </a:rPr>
              <a:t>swans</a:t>
            </a:r>
            <a:r>
              <a:rPr lang="en-GB" i="1" u="sng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@sutton-st-james.lincs.sch.uk</a:t>
            </a:r>
            <a:r>
              <a:rPr lang="en-GB" i="1" dirty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should you ever have any questions, queries or concerns.</a:t>
            </a:r>
          </a:p>
        </p:txBody>
      </p:sp>
    </p:spTree>
    <p:extLst>
      <p:ext uri="{BB962C8B-B14F-4D97-AF65-F5344CB8AC3E}">
        <p14:creationId xmlns:p14="http://schemas.microsoft.com/office/powerpoint/2010/main" val="1314781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0F5D04F-F8D4-2812-865E-F16D298E0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509" y="142365"/>
            <a:ext cx="6070979" cy="655354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>
                <a:latin typeface="Arial Rounded MT Bold" panose="020F0704030504030204" pitchFamily="34" charset="0"/>
              </a:rPr>
              <a:t>Timetable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497BEA-D799-74B9-2FDD-0FE82C2DC1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935" y="797719"/>
            <a:ext cx="9711959" cy="598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908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F8E2E-5356-4D78-8FCE-4FD3A1F1A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018350"/>
            <a:ext cx="4486656" cy="1141497"/>
          </a:xfrm>
        </p:spPr>
        <p:txBody>
          <a:bodyPr/>
          <a:lstStyle/>
          <a:p>
            <a:r>
              <a:rPr lang="en-GB" dirty="0" err="1"/>
              <a:t>uNiform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98758" y="132299"/>
            <a:ext cx="4815840" cy="659340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Children are expected to wear the correct school uniform at all times. </a:t>
            </a:r>
          </a:p>
          <a:p>
            <a:pPr marL="0" indent="0">
              <a:buNone/>
            </a:pPr>
            <a:endParaRPr lang="en-GB" dirty="0"/>
          </a:p>
          <a:p>
            <a:pPr lvl="0"/>
            <a:r>
              <a:rPr lang="en-GB" dirty="0"/>
              <a:t>Black school shoes, not trainers</a:t>
            </a:r>
          </a:p>
          <a:p>
            <a:pPr lvl="0"/>
            <a:r>
              <a:rPr lang="en-GB" dirty="0"/>
              <a:t>Long hair must be tied back</a:t>
            </a:r>
          </a:p>
          <a:p>
            <a:r>
              <a:rPr lang="en-GB" dirty="0"/>
              <a:t>PE t-shirt to be house colours: </a:t>
            </a:r>
          </a:p>
          <a:p>
            <a:pPr marL="0" indent="0">
              <a:buNone/>
            </a:pPr>
            <a:r>
              <a:rPr lang="en-GB" dirty="0"/>
              <a:t>Nene = Green</a:t>
            </a:r>
          </a:p>
          <a:p>
            <a:pPr marL="0" indent="0">
              <a:buNone/>
            </a:pPr>
            <a:r>
              <a:rPr lang="en-GB" dirty="0"/>
              <a:t>Ouse = Yellow</a:t>
            </a:r>
          </a:p>
          <a:p>
            <a:pPr marL="0" indent="0">
              <a:buNone/>
            </a:pPr>
            <a:r>
              <a:rPr lang="en-GB" dirty="0" err="1"/>
              <a:t>Welland</a:t>
            </a:r>
            <a:r>
              <a:rPr lang="en-GB" dirty="0"/>
              <a:t> = Red</a:t>
            </a:r>
          </a:p>
          <a:p>
            <a:pPr marL="0" indent="0">
              <a:buNone/>
            </a:pPr>
            <a:r>
              <a:rPr lang="en-GB" dirty="0"/>
              <a:t>Witham = Blue</a:t>
            </a:r>
          </a:p>
          <a:p>
            <a:r>
              <a:rPr lang="en-GB" dirty="0"/>
              <a:t>No earrings to be worn in a PE lesson</a:t>
            </a:r>
          </a:p>
          <a:p>
            <a:r>
              <a:rPr lang="en-GB" dirty="0"/>
              <a:t>PE days are Monday and Friday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If there are any issues with any of the information mentioned above, please get in contact.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A05C3E8-1A25-44DF-9D98-F23752595CC7}"/>
              </a:ext>
            </a:extLst>
          </p:cNvPr>
          <p:cNvSpPr txBox="1">
            <a:spLocks/>
          </p:cNvSpPr>
          <p:nvPr/>
        </p:nvSpPr>
        <p:spPr bwMode="black">
          <a:xfrm>
            <a:off x="804672" y="4165163"/>
            <a:ext cx="4486656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PE   kit</a:t>
            </a:r>
          </a:p>
        </p:txBody>
      </p:sp>
    </p:spTree>
    <p:extLst>
      <p:ext uri="{BB962C8B-B14F-4D97-AF65-F5344CB8AC3E}">
        <p14:creationId xmlns:p14="http://schemas.microsoft.com/office/powerpoint/2010/main" val="3024327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A7577-DBB6-418F-B6C5-F0DD43588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900" y="531251"/>
            <a:ext cx="3363974" cy="1495794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Homework</a:t>
            </a: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7664224"/>
              </p:ext>
            </p:extLst>
          </p:nvPr>
        </p:nvGraphicFramePr>
        <p:xfrm>
          <a:off x="5619750" y="965200"/>
          <a:ext cx="5607050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001A7577-DBB6-418F-B6C5-F0DD435889AD}"/>
              </a:ext>
            </a:extLst>
          </p:cNvPr>
          <p:cNvSpPr txBox="1">
            <a:spLocks/>
          </p:cNvSpPr>
          <p:nvPr/>
        </p:nvSpPr>
        <p:spPr bwMode="black">
          <a:xfrm>
            <a:off x="703422" y="2924063"/>
            <a:ext cx="4072929" cy="272614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0" cap="sq">
            <a:solidFill>
              <a:schemeClr val="bg1"/>
            </a:solidFill>
            <a:miter lim="800000"/>
          </a:ln>
        </p:spPr>
        <p:txBody>
          <a:bodyPr vert="horz" wrap="square" lIns="182880" tIns="182880" rIns="182880" bIns="18288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chemeClr val="tx1"/>
                </a:solidFill>
              </a:rPr>
              <a:t>Given  Out  on A  Thursday…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… Handed  back In  on  a  Tuesday.</a:t>
            </a:r>
          </a:p>
        </p:txBody>
      </p:sp>
    </p:spTree>
    <p:extLst>
      <p:ext uri="{BB962C8B-B14F-4D97-AF65-F5344CB8AC3E}">
        <p14:creationId xmlns:p14="http://schemas.microsoft.com/office/powerpoint/2010/main" val="2161689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78C25-7098-4450-985B-2655311FB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3212" y="643467"/>
            <a:ext cx="3363974" cy="1728044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MATHS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212" y="2568835"/>
            <a:ext cx="3363974" cy="3307910"/>
          </a:xfrm>
          <a:prstGeom prst="rect">
            <a:avLst/>
          </a:prstGeom>
        </p:spPr>
      </p:pic>
      <p:pic>
        <p:nvPicPr>
          <p:cNvPr id="6" name="Picture 2" descr="Image result for cartoon punctuation symbo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1411" y="2568835"/>
            <a:ext cx="3363974" cy="3307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5B78C25-7098-4450-985B-2655311FB966}"/>
              </a:ext>
            </a:extLst>
          </p:cNvPr>
          <p:cNvSpPr txBox="1">
            <a:spLocks/>
          </p:cNvSpPr>
          <p:nvPr/>
        </p:nvSpPr>
        <p:spPr bwMode="black">
          <a:xfrm>
            <a:off x="7501411" y="643467"/>
            <a:ext cx="3363974" cy="172804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1750" cap="sq">
            <a:solidFill>
              <a:schemeClr val="bg1"/>
            </a:solidFill>
            <a:miter lim="800000"/>
          </a:ln>
        </p:spPr>
        <p:txBody>
          <a:bodyPr vert="horz" wrap="square" lIns="182880" tIns="182880" rIns="182880" bIns="18288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tx1"/>
                </a:solidFill>
              </a:rPr>
              <a:t>ENGLISH</a:t>
            </a:r>
          </a:p>
        </p:txBody>
      </p:sp>
    </p:spTree>
    <p:extLst>
      <p:ext uri="{BB962C8B-B14F-4D97-AF65-F5344CB8AC3E}">
        <p14:creationId xmlns:p14="http://schemas.microsoft.com/office/powerpoint/2010/main" val="3172135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78C25-7098-4450-985B-2655311FB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728044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Spelling  shed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D8930-97E8-412F-8F5C-F1480D3976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3224898"/>
            <a:ext cx="4297023" cy="3415622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Cards have been given to all children with their login details and passwords on.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Gets children to learn their spellings… in a fun way.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875776">
            <a:off x="5363282" y="2747917"/>
            <a:ext cx="5516306" cy="1391069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24EEA7A-4D66-16CE-E2F8-29FC61E541CF}"/>
              </a:ext>
            </a:extLst>
          </p:cNvPr>
          <p:cNvSpPr txBox="1">
            <a:spLocks/>
          </p:cNvSpPr>
          <p:nvPr/>
        </p:nvSpPr>
        <p:spPr>
          <a:xfrm>
            <a:off x="472531" y="1871600"/>
            <a:ext cx="3705845" cy="6849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000" dirty="0">
                <a:solidFill>
                  <a:schemeClr val="tx1"/>
                </a:solidFill>
                <a:hlinkClick r:id="rId3"/>
              </a:rPr>
              <a:t>www.spellingshed.com/en-gb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4312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01F4D-5456-4AB0-825F-126D4C41E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983" y="452636"/>
            <a:ext cx="8991600" cy="1692771"/>
          </a:xfrm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 sz="3800" dirty="0"/>
              <a:t>Topics   across   the   year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72CF9F-CB95-4F26-86FB-7D211489F9F2}"/>
              </a:ext>
            </a:extLst>
          </p:cNvPr>
          <p:cNvSpPr/>
          <p:nvPr/>
        </p:nvSpPr>
        <p:spPr>
          <a:xfrm>
            <a:off x="502782" y="2564508"/>
            <a:ext cx="6860043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Sticks &amp; Stones</a:t>
            </a:r>
          </a:p>
        </p:txBody>
      </p:sp>
      <p:sp>
        <p:nvSpPr>
          <p:cNvPr id="3" name="Rectangle 2"/>
          <p:cNvSpPr/>
          <p:nvPr/>
        </p:nvSpPr>
        <p:spPr>
          <a:xfrm>
            <a:off x="3935082" y="5743301"/>
            <a:ext cx="8332631" cy="92333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Fur, Feathers and Fangs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72CF9F-CB95-4F26-86FB-7D211489F9F2}"/>
              </a:ext>
            </a:extLst>
          </p:cNvPr>
          <p:cNvSpPr/>
          <p:nvPr/>
        </p:nvSpPr>
        <p:spPr>
          <a:xfrm>
            <a:off x="2259887" y="4159053"/>
            <a:ext cx="7672225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Road to Rome!</a:t>
            </a:r>
          </a:p>
        </p:txBody>
      </p:sp>
    </p:spTree>
    <p:extLst>
      <p:ext uri="{BB962C8B-B14F-4D97-AF65-F5344CB8AC3E}">
        <p14:creationId xmlns:p14="http://schemas.microsoft.com/office/powerpoint/2010/main" val="128675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89114-7D87-4A99-9B4D-CDFBC1AA4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799" y="720128"/>
            <a:ext cx="8773509" cy="118872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Rewards &amp; Sanctions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05AE3BB-13F2-4471-9046-50C70C816A1C}"/>
              </a:ext>
            </a:extLst>
          </p:cNvPr>
          <p:cNvSpPr/>
          <p:nvPr/>
        </p:nvSpPr>
        <p:spPr>
          <a:xfrm>
            <a:off x="9396554" y="4669110"/>
            <a:ext cx="1113183" cy="113968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31ADD0A-CECC-40B9-A12A-423E8B1EAFDC}"/>
              </a:ext>
            </a:extLst>
          </p:cNvPr>
          <p:cNvSpPr/>
          <p:nvPr/>
        </p:nvSpPr>
        <p:spPr>
          <a:xfrm>
            <a:off x="1142016" y="4669111"/>
            <a:ext cx="1113183" cy="113968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714592F-4EDA-49EC-AA27-9C8F1A3D0841}"/>
              </a:ext>
            </a:extLst>
          </p:cNvPr>
          <p:cNvSpPr/>
          <p:nvPr/>
        </p:nvSpPr>
        <p:spPr>
          <a:xfrm>
            <a:off x="5269285" y="4669110"/>
            <a:ext cx="1113183" cy="1139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7444" y="2637510"/>
            <a:ext cx="3530221" cy="1397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800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5" y="691737"/>
            <a:ext cx="7729728" cy="118872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674" y="4534299"/>
            <a:ext cx="8318583" cy="1778509"/>
          </a:xfrm>
        </p:spPr>
        <p:txBody>
          <a:bodyPr>
            <a:noAutofit/>
          </a:bodyPr>
          <a:lstStyle/>
          <a:p>
            <a:r>
              <a:rPr lang="en-GB" sz="2400" dirty="0"/>
              <a:t>Behaviour – equal respect for all members of staff and visitors</a:t>
            </a:r>
          </a:p>
          <a:p>
            <a:r>
              <a:rPr lang="en-GB" sz="2400" dirty="0"/>
              <a:t>Effort</a:t>
            </a:r>
          </a:p>
          <a:p>
            <a:r>
              <a:rPr lang="en-GB" sz="2400" dirty="0"/>
              <a:t>Presentation</a:t>
            </a:r>
          </a:p>
          <a:p>
            <a:r>
              <a:rPr lang="en-GB" sz="2400" dirty="0"/>
              <a:t>Attitude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916674" y="2470504"/>
            <a:ext cx="10358651" cy="14737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dirty="0"/>
              <a:t>Our expectation is for the children of Swans class to be the best that they can be.</a:t>
            </a:r>
          </a:p>
        </p:txBody>
      </p:sp>
    </p:spTree>
    <p:extLst>
      <p:ext uri="{BB962C8B-B14F-4D97-AF65-F5344CB8AC3E}">
        <p14:creationId xmlns:p14="http://schemas.microsoft.com/office/powerpoint/2010/main" val="1383636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How can I best support my child?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2706876"/>
            <a:ext cx="9749370" cy="382727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dirty="0"/>
              <a:t>Label any clothing</a:t>
            </a:r>
          </a:p>
          <a:p>
            <a:pPr>
              <a:lnSpc>
                <a:spcPct val="150000"/>
              </a:lnSpc>
            </a:pPr>
            <a:r>
              <a:rPr lang="en-GB" sz="3600" dirty="0"/>
              <a:t>Behavioural issues</a:t>
            </a:r>
          </a:p>
          <a:p>
            <a:pPr>
              <a:lnSpc>
                <a:spcPct val="150000"/>
              </a:lnSpc>
            </a:pPr>
            <a:r>
              <a:rPr lang="en-GB" sz="3600" dirty="0"/>
              <a:t>Reading</a:t>
            </a:r>
          </a:p>
          <a:p>
            <a:pPr>
              <a:lnSpc>
                <a:spcPct val="150000"/>
              </a:lnSpc>
            </a:pPr>
            <a:r>
              <a:rPr lang="en-GB" sz="3600" dirty="0" err="1"/>
              <a:t>Timestables</a:t>
            </a:r>
            <a:r>
              <a:rPr lang="en-GB" sz="3600" dirty="0"/>
              <a:t>, </a:t>
            </a:r>
            <a:r>
              <a:rPr lang="en-GB" sz="3600" dirty="0" err="1"/>
              <a:t>timestables</a:t>
            </a:r>
            <a:r>
              <a:rPr lang="en-GB" sz="3600" dirty="0"/>
              <a:t>, </a:t>
            </a:r>
            <a:r>
              <a:rPr lang="en-GB" sz="3600" dirty="0" err="1"/>
              <a:t>timestables</a:t>
            </a:r>
            <a:r>
              <a:rPr lang="en-GB" sz="36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78894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0D18D-F479-4042-9134-8BEC679CC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726652"/>
            <a:ext cx="7729728" cy="118872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Any   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2300760"/>
            <a:ext cx="7729728" cy="67491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sz="2400" u="sng" dirty="0">
                <a:hlinkClick r:id="rId2"/>
              </a:rPr>
              <a:t>swans@sutton-st-james.lincs.sch.uk</a:t>
            </a:r>
            <a:r>
              <a:rPr lang="en-GB" sz="2400" dirty="0"/>
              <a:t>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901687" y="5046808"/>
            <a:ext cx="6071630" cy="18111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800" dirty="0"/>
              <a:t>Thank you,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2800" dirty="0"/>
              <a:t>                                  Miss Dring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56896898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e680812-82ac-4340-bfff-a1343c4f9b85">
      <Terms xmlns="http://schemas.microsoft.com/office/infopath/2007/PartnerControls"/>
    </lcf76f155ced4ddcb4097134ff3c332f>
    <TaxCatchAll xmlns="969e59b2-925f-4b1f-91ff-3357218916a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101A76C8E960E46A1DA7CEF14038EF9" ma:contentTypeVersion="13" ma:contentTypeDescription="Create a new document." ma:contentTypeScope="" ma:versionID="70c961cfdc62b10e75e852e825c5e6f7">
  <xsd:schema xmlns:xsd="http://www.w3.org/2001/XMLSchema" xmlns:xs="http://www.w3.org/2001/XMLSchema" xmlns:p="http://schemas.microsoft.com/office/2006/metadata/properties" xmlns:ns2="ee680812-82ac-4340-bfff-a1343c4f9b85" xmlns:ns3="969e59b2-925f-4b1f-91ff-3357218916ae" targetNamespace="http://schemas.microsoft.com/office/2006/metadata/properties" ma:root="true" ma:fieldsID="02061ab6148586cc2625652fd74a9eb2" ns2:_="" ns3:_="">
    <xsd:import namespace="ee680812-82ac-4340-bfff-a1343c4f9b85"/>
    <xsd:import namespace="969e59b2-925f-4b1f-91ff-3357218916a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680812-82ac-4340-bfff-a1343c4f9b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6c30dc97-63cc-44ac-a0e6-5f0516e0db2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9e59b2-925f-4b1f-91ff-3357218916ae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420574a-8b8e-4487-9dda-0c093f168b2e}" ma:internalName="TaxCatchAll" ma:showField="CatchAllData" ma:web="969e59b2-925f-4b1f-91ff-3357218916a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1B09A14-EEB0-4908-92C9-390DE1F9F00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6F3FAEF-F6D9-4AF1-8C44-EBC4934703DA}">
  <ds:schemaRefs>
    <ds:schemaRef ds:uri="969e59b2-925f-4b1f-91ff-3357218916ae"/>
    <ds:schemaRef ds:uri="http://schemas.microsoft.com/office/2006/metadata/properties"/>
    <ds:schemaRef ds:uri="http://purl.org/dc/dcmitype/"/>
    <ds:schemaRef ds:uri="http://purl.org/dc/terms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ee680812-82ac-4340-bfff-a1343c4f9b85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A4282EDD-0049-40F7-B528-BA18F199F6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e680812-82ac-4340-bfff-a1343c4f9b85"/>
    <ds:schemaRef ds:uri="969e59b2-925f-4b1f-91ff-3357218916a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326</TotalTime>
  <Words>259</Words>
  <Application>Microsoft Office PowerPoint</Application>
  <PresentationFormat>Widescreen</PresentationFormat>
  <Paragraphs>54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Arial Rounded MT Bold</vt:lpstr>
      <vt:lpstr>Gill Sans MT</vt:lpstr>
      <vt:lpstr>Parcel</vt:lpstr>
      <vt:lpstr>Welcome   to   SWANS</vt:lpstr>
      <vt:lpstr>Timetable</vt:lpstr>
      <vt:lpstr>uNiform</vt:lpstr>
      <vt:lpstr>Homework</vt:lpstr>
      <vt:lpstr>MATHS</vt:lpstr>
      <vt:lpstr>Spelling  shed</vt:lpstr>
      <vt:lpstr>Topics   across   the   year</vt:lpstr>
      <vt:lpstr>Rewards &amp; Sanctions</vt:lpstr>
      <vt:lpstr>Expectations</vt:lpstr>
      <vt:lpstr>How can I best support my child?</vt:lpstr>
      <vt:lpstr>Any  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  to   SWANS</dc:title>
  <dc:creator>Becky Griffin</dc:creator>
  <cp:lastModifiedBy>Ebony Dring</cp:lastModifiedBy>
  <cp:revision>44</cp:revision>
  <dcterms:created xsi:type="dcterms:W3CDTF">2017-09-07T18:12:40Z</dcterms:created>
  <dcterms:modified xsi:type="dcterms:W3CDTF">2025-09-08T09:04:50Z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0x0101003101A76C8E960E46A1DA7CEF14038EF9</vt:lpwstr>
  </property>
  <property fmtid="{D5CDD505-2E9C-101B-9397-08002B2CF9AE}" pid="3" name="ComplianceAssetId">
    <vt:lpwstr/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MediaServiceImageTags">
    <vt:lpwstr/>
  </property>
</Properties>
</file>